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E9FB95-5D69-4237-A643-7CB17B6D3759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0D9763-B82A-4E82-8B65-11B0CA4C4790}">
      <dgm:prSet phldrT="[Текст]"/>
      <dgm:spPr/>
      <dgm:t>
        <a:bodyPr/>
        <a:lstStyle/>
        <a:p>
          <a:r>
            <a:rPr lang="ru-RU" dirty="0" smtClean="0"/>
            <a:t>Внедрение современных  и традиционных технологий</a:t>
          </a:r>
          <a:endParaRPr lang="ru-RU" dirty="0"/>
        </a:p>
      </dgm:t>
    </dgm:pt>
    <dgm:pt modelId="{B5CD7611-D368-4C78-854C-80BDB7D95BAB}" type="parTrans" cxnId="{13F12B7A-F8AF-42E1-91AD-F336243644D5}">
      <dgm:prSet/>
      <dgm:spPr/>
      <dgm:t>
        <a:bodyPr/>
        <a:lstStyle/>
        <a:p>
          <a:endParaRPr lang="ru-RU"/>
        </a:p>
      </dgm:t>
    </dgm:pt>
    <dgm:pt modelId="{EF929BB8-D722-4D95-AE3F-0521761F0A93}" type="sibTrans" cxnId="{13F12B7A-F8AF-42E1-91AD-F336243644D5}">
      <dgm:prSet/>
      <dgm:spPr/>
      <dgm:t>
        <a:bodyPr/>
        <a:lstStyle/>
        <a:p>
          <a:endParaRPr lang="ru-RU"/>
        </a:p>
      </dgm:t>
    </dgm:pt>
    <dgm:pt modelId="{E242DBA0-BD7A-4FC6-B671-DAF75AFCC79D}">
      <dgm:prSet phldrT="[Текст]"/>
      <dgm:spPr/>
      <dgm:t>
        <a:bodyPr/>
        <a:lstStyle/>
        <a:p>
          <a:r>
            <a:rPr lang="ru-RU" dirty="0" smtClean="0"/>
            <a:t>Трудовое воспитание</a:t>
          </a:r>
          <a:endParaRPr lang="ru-RU" dirty="0"/>
        </a:p>
      </dgm:t>
    </dgm:pt>
    <dgm:pt modelId="{8328F383-4523-49C7-AB02-E4EDE0AB8F4D}" type="parTrans" cxnId="{FCEDC55E-083F-435F-BCE3-76FA4A3DF36F}">
      <dgm:prSet/>
      <dgm:spPr/>
      <dgm:t>
        <a:bodyPr/>
        <a:lstStyle/>
        <a:p>
          <a:endParaRPr lang="ru-RU"/>
        </a:p>
      </dgm:t>
    </dgm:pt>
    <dgm:pt modelId="{7049C8B4-603B-4B75-8B5A-BC67E2985A66}" type="sibTrans" cxnId="{FCEDC55E-083F-435F-BCE3-76FA4A3DF36F}">
      <dgm:prSet/>
      <dgm:spPr/>
      <dgm:t>
        <a:bodyPr/>
        <a:lstStyle/>
        <a:p>
          <a:endParaRPr lang="ru-RU"/>
        </a:p>
      </dgm:t>
    </dgm:pt>
    <dgm:pt modelId="{88C038CE-ECDD-4CB4-BA0D-70A61F1C349D}">
      <dgm:prSet/>
      <dgm:spPr/>
      <dgm:t>
        <a:bodyPr/>
        <a:lstStyle/>
        <a:p>
          <a:r>
            <a:rPr lang="ru-RU" smtClean="0"/>
            <a:t>введение в мир профессий</a:t>
          </a:r>
          <a:endParaRPr lang="ru-RU"/>
        </a:p>
      </dgm:t>
    </dgm:pt>
    <dgm:pt modelId="{C71CB914-54A4-4E16-9278-7EB95DE10ADA}" type="parTrans" cxnId="{8BF1DB84-D120-4E65-AC2D-099663F2E444}">
      <dgm:prSet/>
      <dgm:spPr/>
      <dgm:t>
        <a:bodyPr/>
        <a:lstStyle/>
        <a:p>
          <a:endParaRPr lang="ru-RU"/>
        </a:p>
      </dgm:t>
    </dgm:pt>
    <dgm:pt modelId="{8DF19FB2-A01D-4691-99BC-8CE4E9AE1C43}" type="sibTrans" cxnId="{8BF1DB84-D120-4E65-AC2D-099663F2E444}">
      <dgm:prSet/>
      <dgm:spPr/>
      <dgm:t>
        <a:bodyPr/>
        <a:lstStyle/>
        <a:p>
          <a:endParaRPr lang="ru-RU"/>
        </a:p>
      </dgm:t>
    </dgm:pt>
    <dgm:pt modelId="{847557DF-E3B0-4102-84D0-FF5FDFA2BB1D}" type="pres">
      <dgm:prSet presAssocID="{A7E9FB95-5D69-4237-A643-7CB17B6D375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950444-3B5C-4621-81C2-918D05B519F4}" type="pres">
      <dgm:prSet presAssocID="{DC0D9763-B82A-4E82-8B65-11B0CA4C4790}" presName="node" presStyleLbl="node1" presStyleIdx="0" presStyleCnt="3" custRadScaleRad="100012" custRadScaleInc="14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A84513-568F-4A71-87AB-389EC159C98C}" type="pres">
      <dgm:prSet presAssocID="{EF929BB8-D722-4D95-AE3F-0521761F0A93}" presName="sibTrans" presStyleLbl="sibTrans2D1" presStyleIdx="0" presStyleCnt="3"/>
      <dgm:spPr/>
      <dgm:t>
        <a:bodyPr/>
        <a:lstStyle/>
        <a:p>
          <a:endParaRPr lang="ru-RU"/>
        </a:p>
      </dgm:t>
    </dgm:pt>
    <dgm:pt modelId="{CFF0F416-DDF5-4CA3-B97D-7E62F26475B6}" type="pres">
      <dgm:prSet presAssocID="{EF929BB8-D722-4D95-AE3F-0521761F0A93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1F86D97C-91C4-4D77-98AD-979B464277AB}" type="pres">
      <dgm:prSet presAssocID="{88C038CE-ECDD-4CB4-BA0D-70A61F1C349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E72736-CC98-4277-B011-87E2071A43EF}" type="pres">
      <dgm:prSet presAssocID="{8DF19FB2-A01D-4691-99BC-8CE4E9AE1C43}" presName="sibTrans" presStyleLbl="sibTrans2D1" presStyleIdx="1" presStyleCnt="3"/>
      <dgm:spPr/>
      <dgm:t>
        <a:bodyPr/>
        <a:lstStyle/>
        <a:p>
          <a:endParaRPr lang="ru-RU"/>
        </a:p>
      </dgm:t>
    </dgm:pt>
    <dgm:pt modelId="{4D983EEB-51E6-45BF-9B37-A719A2347A5E}" type="pres">
      <dgm:prSet presAssocID="{8DF19FB2-A01D-4691-99BC-8CE4E9AE1C43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416F33C9-0049-41DF-BCBC-CCD6734A5857}" type="pres">
      <dgm:prSet presAssocID="{E242DBA0-BD7A-4FC6-B671-DAF75AFCC79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970456-0DA5-4B33-93EE-92952A7270B6}" type="pres">
      <dgm:prSet presAssocID="{7049C8B4-603B-4B75-8B5A-BC67E2985A66}" presName="sibTrans" presStyleLbl="sibTrans2D1" presStyleIdx="2" presStyleCnt="3"/>
      <dgm:spPr/>
      <dgm:t>
        <a:bodyPr/>
        <a:lstStyle/>
        <a:p>
          <a:endParaRPr lang="ru-RU"/>
        </a:p>
      </dgm:t>
    </dgm:pt>
    <dgm:pt modelId="{A57568E5-6A48-4CED-957F-FE6E32137A89}" type="pres">
      <dgm:prSet presAssocID="{7049C8B4-603B-4B75-8B5A-BC67E2985A66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684B43FB-A05D-45A2-971B-B6FEE3068962}" type="presOf" srcId="{EF929BB8-D722-4D95-AE3F-0521761F0A93}" destId="{CFF0F416-DDF5-4CA3-B97D-7E62F26475B6}" srcOrd="1" destOrd="0" presId="urn:microsoft.com/office/officeart/2005/8/layout/cycle7"/>
    <dgm:cxn modelId="{6FD8B5DF-F321-45E8-9646-BA1528CCD615}" type="presOf" srcId="{8DF19FB2-A01D-4691-99BC-8CE4E9AE1C43}" destId="{4CE72736-CC98-4277-B011-87E2071A43EF}" srcOrd="0" destOrd="0" presId="urn:microsoft.com/office/officeart/2005/8/layout/cycle7"/>
    <dgm:cxn modelId="{D0910FA9-F1F8-45E7-BB6B-13EE46B8A42F}" type="presOf" srcId="{DC0D9763-B82A-4E82-8B65-11B0CA4C4790}" destId="{E6950444-3B5C-4621-81C2-918D05B519F4}" srcOrd="0" destOrd="0" presId="urn:microsoft.com/office/officeart/2005/8/layout/cycle7"/>
    <dgm:cxn modelId="{44D14C55-F738-4CDA-B89F-C5768D6E0029}" type="presOf" srcId="{8DF19FB2-A01D-4691-99BC-8CE4E9AE1C43}" destId="{4D983EEB-51E6-45BF-9B37-A719A2347A5E}" srcOrd="1" destOrd="0" presId="urn:microsoft.com/office/officeart/2005/8/layout/cycle7"/>
    <dgm:cxn modelId="{951088EF-238E-47BD-A4E9-AB2ED530505E}" type="presOf" srcId="{88C038CE-ECDD-4CB4-BA0D-70A61F1C349D}" destId="{1F86D97C-91C4-4D77-98AD-979B464277AB}" srcOrd="0" destOrd="0" presId="urn:microsoft.com/office/officeart/2005/8/layout/cycle7"/>
    <dgm:cxn modelId="{FCEDC55E-083F-435F-BCE3-76FA4A3DF36F}" srcId="{A7E9FB95-5D69-4237-A643-7CB17B6D3759}" destId="{E242DBA0-BD7A-4FC6-B671-DAF75AFCC79D}" srcOrd="2" destOrd="0" parTransId="{8328F383-4523-49C7-AB02-E4EDE0AB8F4D}" sibTransId="{7049C8B4-603B-4B75-8B5A-BC67E2985A66}"/>
    <dgm:cxn modelId="{A5E1207F-DF45-43E4-8F4E-43A4EB8E100E}" type="presOf" srcId="{E242DBA0-BD7A-4FC6-B671-DAF75AFCC79D}" destId="{416F33C9-0049-41DF-BCBC-CCD6734A5857}" srcOrd="0" destOrd="0" presId="urn:microsoft.com/office/officeart/2005/8/layout/cycle7"/>
    <dgm:cxn modelId="{A8954CE7-375D-4974-A49B-0830A94062AE}" type="presOf" srcId="{EF929BB8-D722-4D95-AE3F-0521761F0A93}" destId="{00A84513-568F-4A71-87AB-389EC159C98C}" srcOrd="0" destOrd="0" presId="urn:microsoft.com/office/officeart/2005/8/layout/cycle7"/>
    <dgm:cxn modelId="{CB142ACD-2F87-4A44-8216-59E846E83C65}" type="presOf" srcId="{A7E9FB95-5D69-4237-A643-7CB17B6D3759}" destId="{847557DF-E3B0-4102-84D0-FF5FDFA2BB1D}" srcOrd="0" destOrd="0" presId="urn:microsoft.com/office/officeart/2005/8/layout/cycle7"/>
    <dgm:cxn modelId="{13F12B7A-F8AF-42E1-91AD-F336243644D5}" srcId="{A7E9FB95-5D69-4237-A643-7CB17B6D3759}" destId="{DC0D9763-B82A-4E82-8B65-11B0CA4C4790}" srcOrd="0" destOrd="0" parTransId="{B5CD7611-D368-4C78-854C-80BDB7D95BAB}" sibTransId="{EF929BB8-D722-4D95-AE3F-0521761F0A93}"/>
    <dgm:cxn modelId="{ABAC8211-7158-4CB6-B8F0-65D1A33ED295}" type="presOf" srcId="{7049C8B4-603B-4B75-8B5A-BC67E2985A66}" destId="{A57568E5-6A48-4CED-957F-FE6E32137A89}" srcOrd="1" destOrd="0" presId="urn:microsoft.com/office/officeart/2005/8/layout/cycle7"/>
    <dgm:cxn modelId="{8BF1DB84-D120-4E65-AC2D-099663F2E444}" srcId="{A7E9FB95-5D69-4237-A643-7CB17B6D3759}" destId="{88C038CE-ECDD-4CB4-BA0D-70A61F1C349D}" srcOrd="1" destOrd="0" parTransId="{C71CB914-54A4-4E16-9278-7EB95DE10ADA}" sibTransId="{8DF19FB2-A01D-4691-99BC-8CE4E9AE1C43}"/>
    <dgm:cxn modelId="{42041DFC-0952-461A-84E0-92BCFAF1083C}" type="presOf" srcId="{7049C8B4-603B-4B75-8B5A-BC67E2985A66}" destId="{29970456-0DA5-4B33-93EE-92952A7270B6}" srcOrd="0" destOrd="0" presId="urn:microsoft.com/office/officeart/2005/8/layout/cycle7"/>
    <dgm:cxn modelId="{DEF1A961-9E78-4C28-9FCE-3D0AA3638B28}" type="presParOf" srcId="{847557DF-E3B0-4102-84D0-FF5FDFA2BB1D}" destId="{E6950444-3B5C-4621-81C2-918D05B519F4}" srcOrd="0" destOrd="0" presId="urn:microsoft.com/office/officeart/2005/8/layout/cycle7"/>
    <dgm:cxn modelId="{C6D2E139-DE99-4446-8834-E10E2C65E365}" type="presParOf" srcId="{847557DF-E3B0-4102-84D0-FF5FDFA2BB1D}" destId="{00A84513-568F-4A71-87AB-389EC159C98C}" srcOrd="1" destOrd="0" presId="urn:microsoft.com/office/officeart/2005/8/layout/cycle7"/>
    <dgm:cxn modelId="{C8E8F26F-F96A-488C-BAB0-A3B2C58D11AB}" type="presParOf" srcId="{00A84513-568F-4A71-87AB-389EC159C98C}" destId="{CFF0F416-DDF5-4CA3-B97D-7E62F26475B6}" srcOrd="0" destOrd="0" presId="urn:microsoft.com/office/officeart/2005/8/layout/cycle7"/>
    <dgm:cxn modelId="{30A3BC26-1469-4A04-8CA6-08FFC67A308E}" type="presParOf" srcId="{847557DF-E3B0-4102-84D0-FF5FDFA2BB1D}" destId="{1F86D97C-91C4-4D77-98AD-979B464277AB}" srcOrd="2" destOrd="0" presId="urn:microsoft.com/office/officeart/2005/8/layout/cycle7"/>
    <dgm:cxn modelId="{285A67E9-EFBE-4587-BB23-5AB295CB9B7E}" type="presParOf" srcId="{847557DF-E3B0-4102-84D0-FF5FDFA2BB1D}" destId="{4CE72736-CC98-4277-B011-87E2071A43EF}" srcOrd="3" destOrd="0" presId="urn:microsoft.com/office/officeart/2005/8/layout/cycle7"/>
    <dgm:cxn modelId="{2882B29B-4A49-4A14-A8B2-504143DDFECC}" type="presParOf" srcId="{4CE72736-CC98-4277-B011-87E2071A43EF}" destId="{4D983EEB-51E6-45BF-9B37-A719A2347A5E}" srcOrd="0" destOrd="0" presId="urn:microsoft.com/office/officeart/2005/8/layout/cycle7"/>
    <dgm:cxn modelId="{B1D2076A-1E86-49A8-BD88-5C3D6399B3C6}" type="presParOf" srcId="{847557DF-E3B0-4102-84D0-FF5FDFA2BB1D}" destId="{416F33C9-0049-41DF-BCBC-CCD6734A5857}" srcOrd="4" destOrd="0" presId="urn:microsoft.com/office/officeart/2005/8/layout/cycle7"/>
    <dgm:cxn modelId="{424D5CE2-70A5-413B-99AA-AD6FB715086C}" type="presParOf" srcId="{847557DF-E3B0-4102-84D0-FF5FDFA2BB1D}" destId="{29970456-0DA5-4B33-93EE-92952A7270B6}" srcOrd="5" destOrd="0" presId="urn:microsoft.com/office/officeart/2005/8/layout/cycle7"/>
    <dgm:cxn modelId="{22D841B0-FDF2-4E4A-A751-921B88C27AA0}" type="presParOf" srcId="{29970456-0DA5-4B33-93EE-92952A7270B6}" destId="{A57568E5-6A48-4CED-957F-FE6E32137A89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92364C0-0A48-4831-8F3A-EEF9DD05D8CE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1681D5E-07EE-4BDE-8764-F73FEC53171B}">
      <dgm:prSet phldrT="[Текст]" custT="1"/>
      <dgm:spPr/>
      <dgm:t>
        <a:bodyPr/>
        <a:lstStyle/>
        <a:p>
          <a:r>
            <a:rPr lang="ru-RU" sz="1600" dirty="0" smtClean="0"/>
            <a:t>Через учебные предметы</a:t>
          </a:r>
          <a:endParaRPr lang="ru-RU" sz="1600" dirty="0"/>
        </a:p>
      </dgm:t>
    </dgm:pt>
    <dgm:pt modelId="{B9B3669E-4C72-4F71-B6E7-E8623EF9E84B}" type="parTrans" cxnId="{82CCAB06-CD05-47D7-8A75-8E01B05E7221}">
      <dgm:prSet/>
      <dgm:spPr/>
      <dgm:t>
        <a:bodyPr/>
        <a:lstStyle/>
        <a:p>
          <a:endParaRPr lang="ru-RU"/>
        </a:p>
      </dgm:t>
    </dgm:pt>
    <dgm:pt modelId="{4F8F06A8-D35E-4026-A173-269051C9DD93}" type="sibTrans" cxnId="{82CCAB06-CD05-47D7-8A75-8E01B05E7221}">
      <dgm:prSet/>
      <dgm:spPr/>
      <dgm:t>
        <a:bodyPr/>
        <a:lstStyle/>
        <a:p>
          <a:endParaRPr lang="ru-RU"/>
        </a:p>
      </dgm:t>
    </dgm:pt>
    <dgm:pt modelId="{BC822B3E-73C7-4898-96FB-9373C15185EA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400" dirty="0" smtClean="0"/>
            <a:t>Технология</a:t>
          </a:r>
          <a:endParaRPr lang="ru-RU" sz="1400" dirty="0"/>
        </a:p>
      </dgm:t>
    </dgm:pt>
    <dgm:pt modelId="{D45F7497-89AE-4E67-8BD3-93DCC7353979}" type="parTrans" cxnId="{C8008198-2E62-48BF-9548-F976BD051DBA}">
      <dgm:prSet/>
      <dgm:spPr/>
      <dgm:t>
        <a:bodyPr/>
        <a:lstStyle/>
        <a:p>
          <a:endParaRPr lang="ru-RU"/>
        </a:p>
      </dgm:t>
    </dgm:pt>
    <dgm:pt modelId="{E15807E0-367F-450B-8033-8D604B83C648}" type="sibTrans" cxnId="{C8008198-2E62-48BF-9548-F976BD051DBA}">
      <dgm:prSet/>
      <dgm:spPr/>
      <dgm:t>
        <a:bodyPr/>
        <a:lstStyle/>
        <a:p>
          <a:endParaRPr lang="ru-RU"/>
        </a:p>
      </dgm:t>
    </dgm:pt>
    <dgm:pt modelId="{C32CCDFB-2363-42ED-8199-B49AACF86BA1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400" dirty="0" smtClean="0"/>
            <a:t>Информатика</a:t>
          </a:r>
          <a:endParaRPr lang="ru-RU" sz="1400" dirty="0"/>
        </a:p>
      </dgm:t>
    </dgm:pt>
    <dgm:pt modelId="{9364F3BC-868A-4FD7-9E8C-0A3A669688FC}" type="parTrans" cxnId="{4FCCA353-216B-4959-AA74-2B142A60AE34}">
      <dgm:prSet/>
      <dgm:spPr/>
      <dgm:t>
        <a:bodyPr/>
        <a:lstStyle/>
        <a:p>
          <a:endParaRPr lang="ru-RU"/>
        </a:p>
      </dgm:t>
    </dgm:pt>
    <dgm:pt modelId="{641E5BC2-3CB6-46DE-82B0-6F25C5803568}" type="sibTrans" cxnId="{4FCCA353-216B-4959-AA74-2B142A60AE34}">
      <dgm:prSet/>
      <dgm:spPr/>
      <dgm:t>
        <a:bodyPr/>
        <a:lstStyle/>
        <a:p>
          <a:endParaRPr lang="ru-RU"/>
        </a:p>
      </dgm:t>
    </dgm:pt>
    <dgm:pt modelId="{A3BA33A0-55DF-4F8A-BF64-DB859AC94C33}">
      <dgm:prSet custT="1"/>
      <dgm:spPr/>
      <dgm:t>
        <a:bodyPr/>
        <a:lstStyle/>
        <a:p>
          <a:r>
            <a:rPr lang="ru-RU" sz="1600" dirty="0" smtClean="0"/>
            <a:t>общественно полезный </a:t>
          </a:r>
          <a:r>
            <a:rPr lang="ru-RU" sz="2400" dirty="0" smtClean="0"/>
            <a:t>труд</a:t>
          </a:r>
          <a:endParaRPr lang="ru-RU" sz="2400" dirty="0"/>
        </a:p>
      </dgm:t>
    </dgm:pt>
    <dgm:pt modelId="{E60EEA02-2539-4883-96C0-DF024073ED2C}" type="parTrans" cxnId="{805EA7B4-E633-48BB-88A1-80DD3364D5B7}">
      <dgm:prSet/>
      <dgm:spPr/>
      <dgm:t>
        <a:bodyPr/>
        <a:lstStyle/>
        <a:p>
          <a:endParaRPr lang="ru-RU"/>
        </a:p>
      </dgm:t>
    </dgm:pt>
    <dgm:pt modelId="{2333E26B-6EEF-4196-AA9B-FE83BE16DEE8}" type="sibTrans" cxnId="{805EA7B4-E633-48BB-88A1-80DD3364D5B7}">
      <dgm:prSet/>
      <dgm:spPr/>
      <dgm:t>
        <a:bodyPr/>
        <a:lstStyle/>
        <a:p>
          <a:endParaRPr lang="ru-RU"/>
        </a:p>
      </dgm:t>
    </dgm:pt>
    <dgm:pt modelId="{657AE337-04F6-4B8F-A2C9-71F5F932EFE3}">
      <dgm:prSet custT="1"/>
      <dgm:spPr/>
      <dgm:t>
        <a:bodyPr/>
        <a:lstStyle/>
        <a:p>
          <a:r>
            <a:rPr lang="ru-RU" sz="1200" dirty="0" smtClean="0"/>
            <a:t>Творческая деятельность,</a:t>
          </a:r>
          <a:endParaRPr lang="ru-RU" sz="1200" dirty="0"/>
        </a:p>
      </dgm:t>
    </dgm:pt>
    <dgm:pt modelId="{2DACC365-E4E7-4BC0-8801-BBE0DAB8FE59}" type="parTrans" cxnId="{90713518-2E05-45B5-9ACA-0EAA12E9BC4D}">
      <dgm:prSet/>
      <dgm:spPr/>
      <dgm:t>
        <a:bodyPr/>
        <a:lstStyle/>
        <a:p>
          <a:endParaRPr lang="ru-RU"/>
        </a:p>
      </dgm:t>
    </dgm:pt>
    <dgm:pt modelId="{268299EC-F59E-4CC0-A981-307ECFC250CF}" type="sibTrans" cxnId="{90713518-2E05-45B5-9ACA-0EAA12E9BC4D}">
      <dgm:prSet/>
      <dgm:spPr/>
      <dgm:t>
        <a:bodyPr/>
        <a:lstStyle/>
        <a:p>
          <a:endParaRPr lang="ru-RU"/>
        </a:p>
      </dgm:t>
    </dgm:pt>
    <dgm:pt modelId="{5933B5F3-756B-4116-8518-5DCD0D29344A}">
      <dgm:prSet custT="1"/>
      <dgm:spPr/>
      <dgm:t>
        <a:bodyPr/>
        <a:lstStyle/>
        <a:p>
          <a:r>
            <a:rPr lang="ru-RU" sz="1200" dirty="0" smtClean="0"/>
            <a:t>Внеурочная и кружковая деятельность</a:t>
          </a:r>
          <a:endParaRPr lang="ru-RU" sz="1200" dirty="0"/>
        </a:p>
      </dgm:t>
    </dgm:pt>
    <dgm:pt modelId="{AF7661C5-77C5-4E5A-8CA5-8CC904D319DB}" type="parTrans" cxnId="{A13FCE14-F96C-4E6A-BD42-0EA0FEF01E5C}">
      <dgm:prSet/>
      <dgm:spPr/>
      <dgm:t>
        <a:bodyPr/>
        <a:lstStyle/>
        <a:p>
          <a:endParaRPr lang="ru-RU"/>
        </a:p>
      </dgm:t>
    </dgm:pt>
    <dgm:pt modelId="{F3274457-BB7A-4E8A-A828-2AD77FAE6204}" type="sibTrans" cxnId="{A13FCE14-F96C-4E6A-BD42-0EA0FEF01E5C}">
      <dgm:prSet/>
      <dgm:spPr/>
      <dgm:t>
        <a:bodyPr/>
        <a:lstStyle/>
        <a:p>
          <a:endParaRPr lang="ru-RU"/>
        </a:p>
      </dgm:t>
    </dgm:pt>
    <dgm:pt modelId="{7324CEEB-2C87-48DC-9EC8-3E120AC9A63D}">
      <dgm:prSet custT="1"/>
      <dgm:spPr/>
      <dgm:t>
        <a:bodyPr/>
        <a:lstStyle/>
        <a:p>
          <a:r>
            <a:rPr lang="ru-RU" sz="1200" dirty="0" smtClean="0"/>
            <a:t>проект «Урок «Технологии»</a:t>
          </a:r>
          <a:endParaRPr lang="ru-RU" sz="1200" dirty="0"/>
        </a:p>
      </dgm:t>
    </dgm:pt>
    <dgm:pt modelId="{1810E538-4918-4DB0-A02A-ABFE61258049}" type="sibTrans" cxnId="{06C525CA-A5D7-4B37-ADC6-CED9C7408E1F}">
      <dgm:prSet/>
      <dgm:spPr/>
      <dgm:t>
        <a:bodyPr/>
        <a:lstStyle/>
        <a:p>
          <a:endParaRPr lang="ru-RU"/>
        </a:p>
      </dgm:t>
    </dgm:pt>
    <dgm:pt modelId="{DEB1AF5B-1A36-4D9C-81F7-DB9D0E42A320}" type="parTrans" cxnId="{06C525CA-A5D7-4B37-ADC6-CED9C7408E1F}">
      <dgm:prSet/>
      <dgm:spPr/>
      <dgm:t>
        <a:bodyPr/>
        <a:lstStyle/>
        <a:p>
          <a:endParaRPr lang="ru-RU"/>
        </a:p>
      </dgm:t>
    </dgm:pt>
    <dgm:pt modelId="{25DF2738-101A-4078-B220-DBB1D13F025C}">
      <dgm:prSet/>
      <dgm:spPr/>
      <dgm:t>
        <a:bodyPr/>
        <a:lstStyle/>
        <a:p>
          <a:endParaRPr lang="ru-RU" sz="500" dirty="0"/>
        </a:p>
      </dgm:t>
    </dgm:pt>
    <dgm:pt modelId="{9BADA19E-323F-498A-B7DF-D88C5D8EF256}" type="parTrans" cxnId="{1F91A6BC-5E63-41A7-B237-2168E081E6C8}">
      <dgm:prSet/>
      <dgm:spPr/>
      <dgm:t>
        <a:bodyPr/>
        <a:lstStyle/>
        <a:p>
          <a:endParaRPr lang="ru-RU"/>
        </a:p>
      </dgm:t>
    </dgm:pt>
    <dgm:pt modelId="{C4575931-6855-4F67-B03D-07B6D61912E5}" type="sibTrans" cxnId="{1F91A6BC-5E63-41A7-B237-2168E081E6C8}">
      <dgm:prSet/>
      <dgm:spPr/>
      <dgm:t>
        <a:bodyPr/>
        <a:lstStyle/>
        <a:p>
          <a:endParaRPr lang="ru-RU"/>
        </a:p>
      </dgm:t>
    </dgm:pt>
    <dgm:pt modelId="{483F881B-30D8-4B2D-A310-BB077FE83904}">
      <dgm:prSet/>
      <dgm:spPr/>
      <dgm:t>
        <a:bodyPr/>
        <a:lstStyle/>
        <a:p>
          <a:endParaRPr lang="ru-RU" sz="500" dirty="0"/>
        </a:p>
      </dgm:t>
    </dgm:pt>
    <dgm:pt modelId="{3DBE59AA-3747-4F0C-8FC2-3825460EF0FF}" type="parTrans" cxnId="{3F1B7243-FCFC-4A1A-99D6-4C2985EDA934}">
      <dgm:prSet/>
      <dgm:spPr/>
      <dgm:t>
        <a:bodyPr/>
        <a:lstStyle/>
        <a:p>
          <a:endParaRPr lang="ru-RU"/>
        </a:p>
      </dgm:t>
    </dgm:pt>
    <dgm:pt modelId="{B6535EAA-3C1A-446C-A12C-B87567DCA8D9}" type="sibTrans" cxnId="{3F1B7243-FCFC-4A1A-99D6-4C2985EDA934}">
      <dgm:prSet/>
      <dgm:spPr/>
      <dgm:t>
        <a:bodyPr/>
        <a:lstStyle/>
        <a:p>
          <a:endParaRPr lang="ru-RU"/>
        </a:p>
      </dgm:t>
    </dgm:pt>
    <dgm:pt modelId="{7D9C9669-3874-41D2-B26D-30C3EF7647F3}">
      <dgm:prSet/>
      <dgm:spPr/>
      <dgm:t>
        <a:bodyPr/>
        <a:lstStyle/>
        <a:p>
          <a:endParaRPr lang="ru-RU" sz="500" dirty="0"/>
        </a:p>
      </dgm:t>
    </dgm:pt>
    <dgm:pt modelId="{CE01D4A0-F1B1-4C55-982D-6ABEADFD10EE}" type="parTrans" cxnId="{AA4C3BCC-399A-4059-8202-6D17AE97AC5C}">
      <dgm:prSet/>
      <dgm:spPr/>
      <dgm:t>
        <a:bodyPr/>
        <a:lstStyle/>
        <a:p>
          <a:endParaRPr lang="ru-RU"/>
        </a:p>
      </dgm:t>
    </dgm:pt>
    <dgm:pt modelId="{4E5DFA45-B13D-4BEE-9DA8-2884EE92196F}" type="sibTrans" cxnId="{AA4C3BCC-399A-4059-8202-6D17AE97AC5C}">
      <dgm:prSet/>
      <dgm:spPr/>
      <dgm:t>
        <a:bodyPr/>
        <a:lstStyle/>
        <a:p>
          <a:endParaRPr lang="ru-RU"/>
        </a:p>
      </dgm:t>
    </dgm:pt>
    <dgm:pt modelId="{55A6C6E4-6EC4-40E0-AD42-76649B8742BE}">
      <dgm:prSet custT="1"/>
      <dgm:spPr/>
      <dgm:t>
        <a:bodyPr/>
        <a:lstStyle/>
        <a:p>
          <a:endParaRPr lang="ru-RU" sz="1200" dirty="0"/>
        </a:p>
      </dgm:t>
    </dgm:pt>
    <dgm:pt modelId="{EC788D69-FDD0-4A70-831D-F8D4E22DA088}" type="parTrans" cxnId="{92E08747-DC92-4055-B50A-9BF309A768A2}">
      <dgm:prSet/>
      <dgm:spPr/>
      <dgm:t>
        <a:bodyPr/>
        <a:lstStyle/>
        <a:p>
          <a:endParaRPr lang="ru-RU"/>
        </a:p>
      </dgm:t>
    </dgm:pt>
    <dgm:pt modelId="{EC8B86B5-2F3E-4E3D-ABD9-9ACE06D33358}" type="sibTrans" cxnId="{92E08747-DC92-4055-B50A-9BF309A768A2}">
      <dgm:prSet/>
      <dgm:spPr/>
      <dgm:t>
        <a:bodyPr/>
        <a:lstStyle/>
        <a:p>
          <a:endParaRPr lang="ru-RU"/>
        </a:p>
      </dgm:t>
    </dgm:pt>
    <dgm:pt modelId="{23A4FEF2-FF44-4955-82A2-C250CEDFA85F}">
      <dgm:prSet custT="1"/>
      <dgm:spPr/>
      <dgm:t>
        <a:bodyPr/>
        <a:lstStyle/>
        <a:p>
          <a:r>
            <a:rPr lang="ru-RU" sz="1200" dirty="0" err="1" smtClean="0"/>
            <a:t>Онлайн</a:t>
          </a:r>
          <a:r>
            <a:rPr lang="ru-RU" sz="1200" dirty="0" smtClean="0"/>
            <a:t> уроки «</a:t>
          </a:r>
          <a:r>
            <a:rPr lang="ru-RU" sz="1200" dirty="0" err="1" smtClean="0"/>
            <a:t>Проектория</a:t>
          </a:r>
          <a:r>
            <a:rPr lang="ru-RU" sz="1200" dirty="0" smtClean="0"/>
            <a:t>» на базе высокотехнологичных организаций:</a:t>
          </a:r>
        </a:p>
        <a:p>
          <a:r>
            <a:rPr lang="ru-RU" sz="1200" dirty="0" smtClean="0"/>
            <a:t>Технопарк «</a:t>
          </a:r>
          <a:r>
            <a:rPr lang="ru-RU" sz="1200" dirty="0" err="1" smtClean="0"/>
            <a:t>Кванториум</a:t>
          </a:r>
          <a:r>
            <a:rPr lang="ru-RU" sz="1200" dirty="0" smtClean="0"/>
            <a:t>»</a:t>
          </a:r>
        </a:p>
        <a:p>
          <a:r>
            <a:rPr lang="ru-RU" sz="1200" dirty="0" smtClean="0"/>
            <a:t>Профориентация «Билет в будущее»</a:t>
          </a:r>
        </a:p>
        <a:p>
          <a:endParaRPr lang="ru-RU" sz="1200" dirty="0"/>
        </a:p>
      </dgm:t>
    </dgm:pt>
    <dgm:pt modelId="{AF6BF504-CF94-4740-B2AF-B40553502B22}" type="parTrans" cxnId="{1BEDDFB5-D630-44E1-8C40-1E23AA080484}">
      <dgm:prSet/>
      <dgm:spPr/>
      <dgm:t>
        <a:bodyPr/>
        <a:lstStyle/>
        <a:p>
          <a:endParaRPr lang="ru-RU"/>
        </a:p>
      </dgm:t>
    </dgm:pt>
    <dgm:pt modelId="{F3DC6E9D-6F37-4F83-8189-25169D0360D8}" type="sibTrans" cxnId="{1BEDDFB5-D630-44E1-8C40-1E23AA080484}">
      <dgm:prSet/>
      <dgm:spPr/>
      <dgm:t>
        <a:bodyPr/>
        <a:lstStyle/>
        <a:p>
          <a:endParaRPr lang="ru-RU"/>
        </a:p>
      </dgm:t>
    </dgm:pt>
    <dgm:pt modelId="{7B2D9E1A-AC27-4C5B-B2F6-2E3B873C3B3A}" type="pres">
      <dgm:prSet presAssocID="{792364C0-0A48-4831-8F3A-EEF9DD05D8C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8B7855B-CA46-4168-A78C-EB2F4061FA87}" type="pres">
      <dgm:prSet presAssocID="{81681D5E-07EE-4BDE-8764-F73FEC53171B}" presName="composite" presStyleCnt="0"/>
      <dgm:spPr/>
    </dgm:pt>
    <dgm:pt modelId="{7FA8B6CF-62E3-4947-8772-D3661BA97A18}" type="pres">
      <dgm:prSet presAssocID="{81681D5E-07EE-4BDE-8764-F73FEC53171B}" presName="parTx" presStyleLbl="alignNode1" presStyleIdx="0" presStyleCnt="3" custScaleX="103090" custScaleY="354597" custLinFactY="-239995" custLinFactNeighborX="4096" custLinFactNeighborY="-3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E8A258-1318-4025-BAC6-4F04D599AA24}" type="pres">
      <dgm:prSet presAssocID="{81681D5E-07EE-4BDE-8764-F73FEC53171B}" presName="desTx" presStyleLbl="alignAccFollowNode1" presStyleIdx="0" presStyleCnt="3" custScaleX="64077" custScaleY="28601" custLinFactNeighborX="5758" custLinFactNeighborY="177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69DFCC-97D3-4A8B-90E1-6A595A010DD4}" type="pres">
      <dgm:prSet presAssocID="{4F8F06A8-D35E-4026-A173-269051C9DD93}" presName="space" presStyleCnt="0"/>
      <dgm:spPr/>
    </dgm:pt>
    <dgm:pt modelId="{24DA5E6A-F36C-4BB2-A338-712F6FA02631}" type="pres">
      <dgm:prSet presAssocID="{A3BA33A0-55DF-4F8A-BF64-DB859AC94C33}" presName="composite" presStyleCnt="0"/>
      <dgm:spPr/>
    </dgm:pt>
    <dgm:pt modelId="{1048FE4E-640C-4C29-BAEC-B5DF53813353}" type="pres">
      <dgm:prSet presAssocID="{A3BA33A0-55DF-4F8A-BF64-DB859AC94C33}" presName="parTx" presStyleLbl="alignNode1" presStyleIdx="1" presStyleCnt="3" custScaleX="78477" custScaleY="245860" custLinFactY="-37639" custLinFactNeighborX="-1408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55DE8E-45DC-49AB-BBC5-FD11023293E2}" type="pres">
      <dgm:prSet presAssocID="{A3BA33A0-55DF-4F8A-BF64-DB859AC94C33}" presName="desTx" presStyleLbl="alignAccFollowNode1" presStyleIdx="1" presStyleCnt="3" custScaleX="81156" custScaleY="814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FDBDF5-1146-475C-9F96-0E8A49D36740}" type="pres">
      <dgm:prSet presAssocID="{2333E26B-6EEF-4196-AA9B-FE83BE16DEE8}" presName="space" presStyleCnt="0"/>
      <dgm:spPr/>
    </dgm:pt>
    <dgm:pt modelId="{FF058AC7-C760-4BBB-AC1F-14B1B6D8D3F3}" type="pres">
      <dgm:prSet presAssocID="{7324CEEB-2C87-48DC-9EC8-3E120AC9A63D}" presName="composite" presStyleCnt="0"/>
      <dgm:spPr/>
    </dgm:pt>
    <dgm:pt modelId="{D2C8473C-2DD3-4708-A427-9622CC5E86EB}" type="pres">
      <dgm:prSet presAssocID="{7324CEEB-2C87-48DC-9EC8-3E120AC9A63D}" presName="parTx" presStyleLbl="alignNode1" presStyleIdx="2" presStyleCnt="3" custLinFactY="-200000" custLinFactNeighborX="-7846" custLinFactNeighborY="-22234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F772CD-C5E7-4678-A304-737008C1D5B1}" type="pres">
      <dgm:prSet presAssocID="{7324CEEB-2C87-48DC-9EC8-3E120AC9A63D}" presName="desTx" presStyleLbl="alignAccFollowNode1" presStyleIdx="2" presStyleCnt="3" custScaleY="572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A497577-EB49-495C-85F6-AFD04DA7EA70}" type="presOf" srcId="{C32CCDFB-2363-42ED-8199-B49AACF86BA1}" destId="{6DE8A258-1318-4025-BAC6-4F04D599AA24}" srcOrd="0" destOrd="1" presId="urn:microsoft.com/office/officeart/2005/8/layout/hList1"/>
    <dgm:cxn modelId="{AA4C3BCC-399A-4059-8202-6D17AE97AC5C}" srcId="{7324CEEB-2C87-48DC-9EC8-3E120AC9A63D}" destId="{7D9C9669-3874-41D2-B26D-30C3EF7647F3}" srcOrd="2" destOrd="0" parTransId="{CE01D4A0-F1B1-4C55-982D-6ABEADFD10EE}" sibTransId="{4E5DFA45-B13D-4BEE-9DA8-2884EE92196F}"/>
    <dgm:cxn modelId="{82CCAB06-CD05-47D7-8A75-8E01B05E7221}" srcId="{792364C0-0A48-4831-8F3A-EEF9DD05D8CE}" destId="{81681D5E-07EE-4BDE-8764-F73FEC53171B}" srcOrd="0" destOrd="0" parTransId="{B9B3669E-4C72-4F71-B6E7-E8623EF9E84B}" sibTransId="{4F8F06A8-D35E-4026-A173-269051C9DD93}"/>
    <dgm:cxn modelId="{4FCCA353-216B-4959-AA74-2B142A60AE34}" srcId="{81681D5E-07EE-4BDE-8764-F73FEC53171B}" destId="{C32CCDFB-2363-42ED-8199-B49AACF86BA1}" srcOrd="1" destOrd="0" parTransId="{9364F3BC-868A-4FD7-9E8C-0A3A669688FC}" sibTransId="{641E5BC2-3CB6-46DE-82B0-6F25C5803568}"/>
    <dgm:cxn modelId="{C8008198-2E62-48BF-9548-F976BD051DBA}" srcId="{81681D5E-07EE-4BDE-8764-F73FEC53171B}" destId="{BC822B3E-73C7-4898-96FB-9373C15185EA}" srcOrd="0" destOrd="0" parTransId="{D45F7497-89AE-4E67-8BD3-93DCC7353979}" sibTransId="{E15807E0-367F-450B-8033-8D604B83C648}"/>
    <dgm:cxn modelId="{B816B943-9587-45B4-BFB9-9938FBC953A9}" type="presOf" srcId="{5933B5F3-756B-4116-8518-5DCD0D29344A}" destId="{DB55DE8E-45DC-49AB-BBC5-FD11023293E2}" srcOrd="0" destOrd="1" presId="urn:microsoft.com/office/officeart/2005/8/layout/hList1"/>
    <dgm:cxn modelId="{A13FCE14-F96C-4E6A-BD42-0EA0FEF01E5C}" srcId="{A3BA33A0-55DF-4F8A-BF64-DB859AC94C33}" destId="{5933B5F3-756B-4116-8518-5DCD0D29344A}" srcOrd="1" destOrd="0" parTransId="{AF7661C5-77C5-4E5A-8CA5-8CC904D319DB}" sibTransId="{F3274457-BB7A-4E8A-A828-2AD77FAE6204}"/>
    <dgm:cxn modelId="{90713518-2E05-45B5-9ACA-0EAA12E9BC4D}" srcId="{A3BA33A0-55DF-4F8A-BF64-DB859AC94C33}" destId="{657AE337-04F6-4B8F-A2C9-71F5F932EFE3}" srcOrd="0" destOrd="0" parTransId="{2DACC365-E4E7-4BC0-8801-BBE0DAB8FE59}" sibTransId="{268299EC-F59E-4CC0-A981-307ECFC250CF}"/>
    <dgm:cxn modelId="{805EA7B4-E633-48BB-88A1-80DD3364D5B7}" srcId="{792364C0-0A48-4831-8F3A-EEF9DD05D8CE}" destId="{A3BA33A0-55DF-4F8A-BF64-DB859AC94C33}" srcOrd="1" destOrd="0" parTransId="{E60EEA02-2539-4883-96C0-DF024073ED2C}" sibTransId="{2333E26B-6EEF-4196-AA9B-FE83BE16DEE8}"/>
    <dgm:cxn modelId="{A43D4266-29A4-492F-85AA-0BEC5E4120F4}" type="presOf" srcId="{657AE337-04F6-4B8F-A2C9-71F5F932EFE3}" destId="{DB55DE8E-45DC-49AB-BBC5-FD11023293E2}" srcOrd="0" destOrd="0" presId="urn:microsoft.com/office/officeart/2005/8/layout/hList1"/>
    <dgm:cxn modelId="{750474E9-80FB-4B12-99D0-9C6F7924AE82}" type="presOf" srcId="{792364C0-0A48-4831-8F3A-EEF9DD05D8CE}" destId="{7B2D9E1A-AC27-4C5B-B2F6-2E3B873C3B3A}" srcOrd="0" destOrd="0" presId="urn:microsoft.com/office/officeart/2005/8/layout/hList1"/>
    <dgm:cxn modelId="{1BEDDFB5-D630-44E1-8C40-1E23AA080484}" srcId="{7324CEEB-2C87-48DC-9EC8-3E120AC9A63D}" destId="{23A4FEF2-FF44-4955-82A2-C250CEDFA85F}" srcOrd="3" destOrd="0" parTransId="{AF6BF504-CF94-4740-B2AF-B40553502B22}" sibTransId="{F3DC6E9D-6F37-4F83-8189-25169D0360D8}"/>
    <dgm:cxn modelId="{D9FFD4A7-24E2-4DD0-BCE7-F1D4E6E2E5F1}" type="presOf" srcId="{483F881B-30D8-4B2D-A310-BB077FE83904}" destId="{44F772CD-C5E7-4678-A304-737008C1D5B1}" srcOrd="0" destOrd="1" presId="urn:microsoft.com/office/officeart/2005/8/layout/hList1"/>
    <dgm:cxn modelId="{87DCB865-CA8B-404F-8C12-A4D8DCB4D997}" type="presOf" srcId="{55A6C6E4-6EC4-40E0-AD42-76649B8742BE}" destId="{44F772CD-C5E7-4678-A304-737008C1D5B1}" srcOrd="0" destOrd="4" presId="urn:microsoft.com/office/officeart/2005/8/layout/hList1"/>
    <dgm:cxn modelId="{45B8760B-86E4-472C-BB90-9C4837BA78B5}" type="presOf" srcId="{7D9C9669-3874-41D2-B26D-30C3EF7647F3}" destId="{44F772CD-C5E7-4678-A304-737008C1D5B1}" srcOrd="0" destOrd="2" presId="urn:microsoft.com/office/officeart/2005/8/layout/hList1"/>
    <dgm:cxn modelId="{D35E4F4E-B1A6-4E9D-9FCC-644473860EB3}" type="presOf" srcId="{81681D5E-07EE-4BDE-8764-F73FEC53171B}" destId="{7FA8B6CF-62E3-4947-8772-D3661BA97A18}" srcOrd="0" destOrd="0" presId="urn:microsoft.com/office/officeart/2005/8/layout/hList1"/>
    <dgm:cxn modelId="{06C525CA-A5D7-4B37-ADC6-CED9C7408E1F}" srcId="{792364C0-0A48-4831-8F3A-EEF9DD05D8CE}" destId="{7324CEEB-2C87-48DC-9EC8-3E120AC9A63D}" srcOrd="2" destOrd="0" parTransId="{DEB1AF5B-1A36-4D9C-81F7-DB9D0E42A320}" sibTransId="{1810E538-4918-4DB0-A02A-ABFE61258049}"/>
    <dgm:cxn modelId="{1F91A6BC-5E63-41A7-B237-2168E081E6C8}" srcId="{7324CEEB-2C87-48DC-9EC8-3E120AC9A63D}" destId="{25DF2738-101A-4078-B220-DBB1D13F025C}" srcOrd="0" destOrd="0" parTransId="{9BADA19E-323F-498A-B7DF-D88C5D8EF256}" sibTransId="{C4575931-6855-4F67-B03D-07B6D61912E5}"/>
    <dgm:cxn modelId="{F7DBCAA7-B7D6-43FC-9B0C-AAACAD9F017E}" type="presOf" srcId="{7324CEEB-2C87-48DC-9EC8-3E120AC9A63D}" destId="{D2C8473C-2DD3-4708-A427-9622CC5E86EB}" srcOrd="0" destOrd="0" presId="urn:microsoft.com/office/officeart/2005/8/layout/hList1"/>
    <dgm:cxn modelId="{3F1B7243-FCFC-4A1A-99D6-4C2985EDA934}" srcId="{7324CEEB-2C87-48DC-9EC8-3E120AC9A63D}" destId="{483F881B-30D8-4B2D-A310-BB077FE83904}" srcOrd="1" destOrd="0" parTransId="{3DBE59AA-3747-4F0C-8FC2-3825460EF0FF}" sibTransId="{B6535EAA-3C1A-446C-A12C-B87567DCA8D9}"/>
    <dgm:cxn modelId="{3A6B3C6E-E225-45AF-A58E-7F393A150263}" type="presOf" srcId="{A3BA33A0-55DF-4F8A-BF64-DB859AC94C33}" destId="{1048FE4E-640C-4C29-BAEC-B5DF53813353}" srcOrd="0" destOrd="0" presId="urn:microsoft.com/office/officeart/2005/8/layout/hList1"/>
    <dgm:cxn modelId="{EA049301-F072-4FAD-8692-F81F37C5FF22}" type="presOf" srcId="{BC822B3E-73C7-4898-96FB-9373C15185EA}" destId="{6DE8A258-1318-4025-BAC6-4F04D599AA24}" srcOrd="0" destOrd="0" presId="urn:microsoft.com/office/officeart/2005/8/layout/hList1"/>
    <dgm:cxn modelId="{50994570-6965-415C-88E8-271BC82EE968}" type="presOf" srcId="{23A4FEF2-FF44-4955-82A2-C250CEDFA85F}" destId="{44F772CD-C5E7-4678-A304-737008C1D5B1}" srcOrd="0" destOrd="3" presId="urn:microsoft.com/office/officeart/2005/8/layout/hList1"/>
    <dgm:cxn modelId="{4D97FF12-B3DB-4BB7-833D-662E21F14C08}" type="presOf" srcId="{25DF2738-101A-4078-B220-DBB1D13F025C}" destId="{44F772CD-C5E7-4678-A304-737008C1D5B1}" srcOrd="0" destOrd="0" presId="urn:microsoft.com/office/officeart/2005/8/layout/hList1"/>
    <dgm:cxn modelId="{92E08747-DC92-4055-B50A-9BF309A768A2}" srcId="{7324CEEB-2C87-48DC-9EC8-3E120AC9A63D}" destId="{55A6C6E4-6EC4-40E0-AD42-76649B8742BE}" srcOrd="4" destOrd="0" parTransId="{EC788D69-FDD0-4A70-831D-F8D4E22DA088}" sibTransId="{EC8B86B5-2F3E-4E3D-ABD9-9ACE06D33358}"/>
    <dgm:cxn modelId="{0FCCAC4C-72B4-465A-84B9-102772D5D33B}" type="presParOf" srcId="{7B2D9E1A-AC27-4C5B-B2F6-2E3B873C3B3A}" destId="{F8B7855B-CA46-4168-A78C-EB2F4061FA87}" srcOrd="0" destOrd="0" presId="urn:microsoft.com/office/officeart/2005/8/layout/hList1"/>
    <dgm:cxn modelId="{7124F80B-EB15-4DF0-8FAE-AD25C12C6DF2}" type="presParOf" srcId="{F8B7855B-CA46-4168-A78C-EB2F4061FA87}" destId="{7FA8B6CF-62E3-4947-8772-D3661BA97A18}" srcOrd="0" destOrd="0" presId="urn:microsoft.com/office/officeart/2005/8/layout/hList1"/>
    <dgm:cxn modelId="{B675CB48-C9B5-4138-B55C-5311D0A2DC3C}" type="presParOf" srcId="{F8B7855B-CA46-4168-A78C-EB2F4061FA87}" destId="{6DE8A258-1318-4025-BAC6-4F04D599AA24}" srcOrd="1" destOrd="0" presId="urn:microsoft.com/office/officeart/2005/8/layout/hList1"/>
    <dgm:cxn modelId="{63621DF4-BC94-4EC1-92DA-D17EAD97048D}" type="presParOf" srcId="{7B2D9E1A-AC27-4C5B-B2F6-2E3B873C3B3A}" destId="{9969DFCC-97D3-4A8B-90E1-6A595A010DD4}" srcOrd="1" destOrd="0" presId="urn:microsoft.com/office/officeart/2005/8/layout/hList1"/>
    <dgm:cxn modelId="{88692E77-AB89-4CC2-96AC-721F0D110383}" type="presParOf" srcId="{7B2D9E1A-AC27-4C5B-B2F6-2E3B873C3B3A}" destId="{24DA5E6A-F36C-4BB2-A338-712F6FA02631}" srcOrd="2" destOrd="0" presId="urn:microsoft.com/office/officeart/2005/8/layout/hList1"/>
    <dgm:cxn modelId="{5AAB29B4-3ABB-4ED1-A82E-8086BAFBB3B7}" type="presParOf" srcId="{24DA5E6A-F36C-4BB2-A338-712F6FA02631}" destId="{1048FE4E-640C-4C29-BAEC-B5DF53813353}" srcOrd="0" destOrd="0" presId="urn:microsoft.com/office/officeart/2005/8/layout/hList1"/>
    <dgm:cxn modelId="{D737C646-A856-404C-B641-8934899DE387}" type="presParOf" srcId="{24DA5E6A-F36C-4BB2-A338-712F6FA02631}" destId="{DB55DE8E-45DC-49AB-BBC5-FD11023293E2}" srcOrd="1" destOrd="0" presId="urn:microsoft.com/office/officeart/2005/8/layout/hList1"/>
    <dgm:cxn modelId="{F22E4B7F-DC5A-47BC-95D5-D6BBF0F4DA88}" type="presParOf" srcId="{7B2D9E1A-AC27-4C5B-B2F6-2E3B873C3B3A}" destId="{78FDBDF5-1146-475C-9F96-0E8A49D36740}" srcOrd="3" destOrd="0" presId="urn:microsoft.com/office/officeart/2005/8/layout/hList1"/>
    <dgm:cxn modelId="{09910444-2DB7-4421-839E-5096C68D0941}" type="presParOf" srcId="{7B2D9E1A-AC27-4C5B-B2F6-2E3B873C3B3A}" destId="{FF058AC7-C760-4BBB-AC1F-14B1B6D8D3F3}" srcOrd="4" destOrd="0" presId="urn:microsoft.com/office/officeart/2005/8/layout/hList1"/>
    <dgm:cxn modelId="{DBBD5017-78D4-4983-B34D-0E89A993F865}" type="presParOf" srcId="{FF058AC7-C760-4BBB-AC1F-14B1B6D8D3F3}" destId="{D2C8473C-2DD3-4708-A427-9622CC5E86EB}" srcOrd="0" destOrd="0" presId="urn:microsoft.com/office/officeart/2005/8/layout/hList1"/>
    <dgm:cxn modelId="{835DC5B9-8DE8-40F1-AE8F-686AD3F84853}" type="presParOf" srcId="{FF058AC7-C760-4BBB-AC1F-14B1B6D8D3F3}" destId="{44F772CD-C5E7-4678-A304-737008C1D5B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98E6CBE-B2AC-4F5B-82E8-F4043003E085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8756017-679E-48A9-B552-E14160ABD5CD}">
      <dgm:prSet phldrT="[Текст]"/>
      <dgm:spPr/>
      <dgm:t>
        <a:bodyPr/>
        <a:lstStyle/>
        <a:p>
          <a:r>
            <a:rPr lang="ru-RU" dirty="0" smtClean="0"/>
            <a:t>Через учебные предметы</a:t>
          </a:r>
          <a:endParaRPr lang="ru-RU" dirty="0"/>
        </a:p>
      </dgm:t>
    </dgm:pt>
    <dgm:pt modelId="{E166D95F-7F8A-485F-AAC7-547408A54DEA}" type="parTrans" cxnId="{13993BF6-F2FC-4ED4-A55E-619CC05B9383}">
      <dgm:prSet/>
      <dgm:spPr/>
      <dgm:t>
        <a:bodyPr/>
        <a:lstStyle/>
        <a:p>
          <a:endParaRPr lang="ru-RU"/>
        </a:p>
      </dgm:t>
    </dgm:pt>
    <dgm:pt modelId="{15FEFB1A-FA93-4913-B89F-6DFB2AD7738A}" type="sibTrans" cxnId="{13993BF6-F2FC-4ED4-A55E-619CC05B9383}">
      <dgm:prSet/>
      <dgm:spPr/>
      <dgm:t>
        <a:bodyPr/>
        <a:lstStyle/>
        <a:p>
          <a:endParaRPr lang="ru-RU"/>
        </a:p>
      </dgm:t>
    </dgm:pt>
    <dgm:pt modelId="{3899F513-B881-4099-B55A-6899AB191F3A}">
      <dgm:prSet phldrT="[Текст]"/>
      <dgm:spPr/>
      <dgm:t>
        <a:bodyPr/>
        <a:lstStyle/>
        <a:p>
          <a:r>
            <a:rPr lang="ru-RU" dirty="0" smtClean="0"/>
            <a:t>«Технология»</a:t>
          </a:r>
          <a:endParaRPr lang="ru-RU" dirty="0"/>
        </a:p>
      </dgm:t>
    </dgm:pt>
    <dgm:pt modelId="{55CF4D17-CD04-405E-ADCC-16768654A081}" type="parTrans" cxnId="{9CE4EBEF-AE51-4452-9A7C-4A46E9ADE7FE}">
      <dgm:prSet/>
      <dgm:spPr/>
      <dgm:t>
        <a:bodyPr/>
        <a:lstStyle/>
        <a:p>
          <a:endParaRPr lang="ru-RU"/>
        </a:p>
      </dgm:t>
    </dgm:pt>
    <dgm:pt modelId="{0AD3901F-BBFB-434C-9FCB-334584336C89}" type="sibTrans" cxnId="{9CE4EBEF-AE51-4452-9A7C-4A46E9ADE7FE}">
      <dgm:prSet/>
      <dgm:spPr/>
      <dgm:t>
        <a:bodyPr/>
        <a:lstStyle/>
        <a:p>
          <a:endParaRPr lang="ru-RU"/>
        </a:p>
      </dgm:t>
    </dgm:pt>
    <dgm:pt modelId="{94ED91C2-BAE7-45A3-B750-89CA58E83481}">
      <dgm:prSet phldrT="[Текст]"/>
      <dgm:spPr/>
      <dgm:t>
        <a:bodyPr/>
        <a:lstStyle/>
        <a:p>
          <a:r>
            <a:rPr lang="ru-RU" dirty="0" smtClean="0"/>
            <a:t>«Информатика»</a:t>
          </a:r>
          <a:endParaRPr lang="ru-RU" dirty="0"/>
        </a:p>
      </dgm:t>
    </dgm:pt>
    <dgm:pt modelId="{E2AC90B3-C2BB-484E-A345-6BDE29FE58C8}" type="parTrans" cxnId="{4B336865-07A2-4C79-98F2-30F26EC167F6}">
      <dgm:prSet/>
      <dgm:spPr/>
      <dgm:t>
        <a:bodyPr/>
        <a:lstStyle/>
        <a:p>
          <a:endParaRPr lang="ru-RU"/>
        </a:p>
      </dgm:t>
    </dgm:pt>
    <dgm:pt modelId="{392F9746-4B53-41D7-90F4-E7DE81C2BD38}" type="sibTrans" cxnId="{4B336865-07A2-4C79-98F2-30F26EC167F6}">
      <dgm:prSet/>
      <dgm:spPr/>
      <dgm:t>
        <a:bodyPr/>
        <a:lstStyle/>
        <a:p>
          <a:endParaRPr lang="ru-RU"/>
        </a:p>
      </dgm:t>
    </dgm:pt>
    <dgm:pt modelId="{7ACA1F48-EC16-4952-8036-51091BBB0859}">
      <dgm:prSet/>
      <dgm:spPr/>
      <dgm:t>
        <a:bodyPr/>
        <a:lstStyle/>
        <a:p>
          <a:r>
            <a:rPr lang="ru-RU" dirty="0" smtClean="0"/>
            <a:t>проект «Урок «Технологии»</a:t>
          </a:r>
          <a:endParaRPr lang="ru-RU" dirty="0"/>
        </a:p>
      </dgm:t>
    </dgm:pt>
    <dgm:pt modelId="{0779E890-1B56-4F99-857A-D73664FDEE60}" type="parTrans" cxnId="{74806C2A-786B-4C59-B41B-417FE1087153}">
      <dgm:prSet/>
      <dgm:spPr/>
      <dgm:t>
        <a:bodyPr/>
        <a:lstStyle/>
        <a:p>
          <a:endParaRPr lang="ru-RU"/>
        </a:p>
      </dgm:t>
    </dgm:pt>
    <dgm:pt modelId="{251EE80A-FF85-4095-9721-158CB89164C4}" type="sibTrans" cxnId="{74806C2A-786B-4C59-B41B-417FE1087153}">
      <dgm:prSet/>
      <dgm:spPr/>
      <dgm:t>
        <a:bodyPr/>
        <a:lstStyle/>
        <a:p>
          <a:endParaRPr lang="ru-RU"/>
        </a:p>
      </dgm:t>
    </dgm:pt>
    <dgm:pt modelId="{9A92045F-E500-45E6-B056-39B89741B966}">
      <dgm:prSet/>
      <dgm:spPr/>
      <dgm:t>
        <a:bodyPr/>
        <a:lstStyle/>
        <a:p>
          <a:r>
            <a:rPr lang="ru-RU" smtClean="0"/>
            <a:t>общественно полезный труд</a:t>
          </a:r>
          <a:endParaRPr lang="ru-RU" dirty="0"/>
        </a:p>
      </dgm:t>
    </dgm:pt>
    <dgm:pt modelId="{48EDCB1E-2D4C-499D-B7F1-3EE9B6CBF4BF}" type="sibTrans" cxnId="{B4E7926D-87B7-4E90-B738-73FE3526CC9B}">
      <dgm:prSet/>
      <dgm:spPr/>
      <dgm:t>
        <a:bodyPr/>
        <a:lstStyle/>
        <a:p>
          <a:endParaRPr lang="ru-RU"/>
        </a:p>
      </dgm:t>
    </dgm:pt>
    <dgm:pt modelId="{0AE9DA74-6BCC-443D-8D95-4C909E7D3052}" type="parTrans" cxnId="{B4E7926D-87B7-4E90-B738-73FE3526CC9B}">
      <dgm:prSet/>
      <dgm:spPr/>
      <dgm:t>
        <a:bodyPr/>
        <a:lstStyle/>
        <a:p>
          <a:endParaRPr lang="ru-RU"/>
        </a:p>
      </dgm:t>
    </dgm:pt>
    <dgm:pt modelId="{0BA1489E-8BED-4452-A236-E94BF602B383}">
      <dgm:prSet/>
      <dgm:spPr/>
      <dgm:t>
        <a:bodyPr/>
        <a:lstStyle/>
        <a:p>
          <a:r>
            <a:rPr lang="ru-RU" dirty="0" smtClean="0"/>
            <a:t>Творческая, внеурочная, кружковая деятельность</a:t>
          </a:r>
          <a:endParaRPr lang="ru-RU" dirty="0"/>
        </a:p>
      </dgm:t>
    </dgm:pt>
    <dgm:pt modelId="{6F2D0713-5AD6-4491-ADC3-F0784B23D397}" type="parTrans" cxnId="{01334587-4E27-4813-A59C-79041DB76115}">
      <dgm:prSet/>
      <dgm:spPr/>
      <dgm:t>
        <a:bodyPr/>
        <a:lstStyle/>
        <a:p>
          <a:endParaRPr lang="ru-RU"/>
        </a:p>
      </dgm:t>
    </dgm:pt>
    <dgm:pt modelId="{7E657C82-24E3-48D8-A3A1-05E3BE6A3E14}" type="sibTrans" cxnId="{01334587-4E27-4813-A59C-79041DB76115}">
      <dgm:prSet/>
      <dgm:spPr/>
      <dgm:t>
        <a:bodyPr/>
        <a:lstStyle/>
        <a:p>
          <a:endParaRPr lang="ru-RU"/>
        </a:p>
      </dgm:t>
    </dgm:pt>
    <dgm:pt modelId="{24C96EB6-30E7-4CDD-9907-C8B9AC2064F4}">
      <dgm:prSet/>
      <dgm:spPr/>
      <dgm:t>
        <a:bodyPr/>
        <a:lstStyle/>
        <a:p>
          <a:r>
            <a:rPr lang="ru-RU" dirty="0" smtClean="0"/>
            <a:t>на базе высокотехнологичных организаций:</a:t>
          </a:r>
          <a:endParaRPr lang="ru-RU" dirty="0"/>
        </a:p>
      </dgm:t>
    </dgm:pt>
    <dgm:pt modelId="{53F5BD02-7379-4BC7-BF70-E9FEA32AF428}" type="parTrans" cxnId="{09432CCF-3471-4A1E-8369-C5688B6F6C4A}">
      <dgm:prSet/>
      <dgm:spPr/>
      <dgm:t>
        <a:bodyPr/>
        <a:lstStyle/>
        <a:p>
          <a:endParaRPr lang="ru-RU"/>
        </a:p>
      </dgm:t>
    </dgm:pt>
    <dgm:pt modelId="{2703E2DF-765A-4E2A-BE9D-8F97B1FB51DC}" type="sibTrans" cxnId="{09432CCF-3471-4A1E-8369-C5688B6F6C4A}">
      <dgm:prSet/>
      <dgm:spPr/>
      <dgm:t>
        <a:bodyPr/>
        <a:lstStyle/>
        <a:p>
          <a:endParaRPr lang="ru-RU"/>
        </a:p>
      </dgm:t>
    </dgm:pt>
    <dgm:pt modelId="{7D75CC85-10D9-47A3-9309-B7F09A4AC580}">
      <dgm:prSet/>
      <dgm:spPr/>
      <dgm:t>
        <a:bodyPr/>
        <a:lstStyle/>
        <a:p>
          <a:r>
            <a:rPr lang="ru-RU" smtClean="0"/>
            <a:t>Технопарк «Кванториум»</a:t>
          </a:r>
          <a:endParaRPr lang="ru-RU" dirty="0" smtClean="0"/>
        </a:p>
      </dgm:t>
    </dgm:pt>
    <dgm:pt modelId="{C83CEE9B-70FE-4CFD-BF2F-6F1F1A7ED7BA}" type="parTrans" cxnId="{29C9A432-D65B-4BCF-A2D2-3AA8D8A6F5BF}">
      <dgm:prSet/>
      <dgm:spPr/>
      <dgm:t>
        <a:bodyPr/>
        <a:lstStyle/>
        <a:p>
          <a:endParaRPr lang="ru-RU"/>
        </a:p>
      </dgm:t>
    </dgm:pt>
    <dgm:pt modelId="{8977586D-C97D-44A0-8002-5C78925D3AA9}" type="sibTrans" cxnId="{29C9A432-D65B-4BCF-A2D2-3AA8D8A6F5BF}">
      <dgm:prSet/>
      <dgm:spPr/>
      <dgm:t>
        <a:bodyPr/>
        <a:lstStyle/>
        <a:p>
          <a:endParaRPr lang="ru-RU"/>
        </a:p>
      </dgm:t>
    </dgm:pt>
    <dgm:pt modelId="{D4AF754C-16BF-49A3-8DD7-CA9EED6EA35F}">
      <dgm:prSet/>
      <dgm:spPr/>
      <dgm:t>
        <a:bodyPr/>
        <a:lstStyle/>
        <a:p>
          <a:r>
            <a:rPr lang="ru-RU" smtClean="0"/>
            <a:t>Профориентация «Билет в будущее»</a:t>
          </a:r>
          <a:endParaRPr lang="ru-RU" dirty="0" smtClean="0"/>
        </a:p>
      </dgm:t>
    </dgm:pt>
    <dgm:pt modelId="{86D00B09-B341-4325-8C56-19196CE75B1C}" type="parTrans" cxnId="{C2142341-C501-4612-9D07-FF72DC72B4C1}">
      <dgm:prSet/>
      <dgm:spPr/>
      <dgm:t>
        <a:bodyPr/>
        <a:lstStyle/>
        <a:p>
          <a:endParaRPr lang="ru-RU"/>
        </a:p>
      </dgm:t>
    </dgm:pt>
    <dgm:pt modelId="{816613CF-5D99-4CC7-89FA-6F18D02867AC}" type="sibTrans" cxnId="{C2142341-C501-4612-9D07-FF72DC72B4C1}">
      <dgm:prSet/>
      <dgm:spPr/>
      <dgm:t>
        <a:bodyPr/>
        <a:lstStyle/>
        <a:p>
          <a:endParaRPr lang="ru-RU"/>
        </a:p>
      </dgm:t>
    </dgm:pt>
    <dgm:pt modelId="{3CBB4230-33C2-4787-9D79-4E19592C6C6A}">
      <dgm:prSet/>
      <dgm:spPr/>
      <dgm:t>
        <a:bodyPr/>
        <a:lstStyle/>
        <a:p>
          <a:r>
            <a:rPr lang="ru-RU" dirty="0" err="1" smtClean="0"/>
            <a:t>Онлайн</a:t>
          </a:r>
          <a:r>
            <a:rPr lang="ru-RU" dirty="0" smtClean="0"/>
            <a:t> уроки «</a:t>
          </a:r>
          <a:r>
            <a:rPr lang="ru-RU" dirty="0" err="1" smtClean="0"/>
            <a:t>Проектория</a:t>
          </a:r>
          <a:r>
            <a:rPr lang="ru-RU" dirty="0" smtClean="0"/>
            <a:t>» </a:t>
          </a:r>
          <a:endParaRPr lang="ru-RU" dirty="0"/>
        </a:p>
      </dgm:t>
    </dgm:pt>
    <dgm:pt modelId="{C8DCAFD3-E976-4D3C-8B13-D85E5AE0A3C3}" type="parTrans" cxnId="{90ADF8AF-1854-460E-BBFF-BE7B5466DEBE}">
      <dgm:prSet/>
      <dgm:spPr/>
      <dgm:t>
        <a:bodyPr/>
        <a:lstStyle/>
        <a:p>
          <a:endParaRPr lang="ru-RU"/>
        </a:p>
      </dgm:t>
    </dgm:pt>
    <dgm:pt modelId="{D4A2B9C3-CB9B-4AF0-8C21-DF8D1A3C9026}" type="sibTrans" cxnId="{90ADF8AF-1854-460E-BBFF-BE7B5466DEBE}">
      <dgm:prSet/>
      <dgm:spPr/>
      <dgm:t>
        <a:bodyPr/>
        <a:lstStyle/>
        <a:p>
          <a:endParaRPr lang="ru-RU"/>
        </a:p>
      </dgm:t>
    </dgm:pt>
    <dgm:pt modelId="{592F42A8-9487-4333-9E85-D05AF32321EE}">
      <dgm:prSet/>
      <dgm:spPr/>
      <dgm:t>
        <a:bodyPr/>
        <a:lstStyle/>
        <a:p>
          <a:endParaRPr lang="ru-RU" dirty="0"/>
        </a:p>
      </dgm:t>
    </dgm:pt>
    <dgm:pt modelId="{3C52281D-332F-4026-9A6D-7C8CC41BD348}" type="parTrans" cxnId="{B59F5BD2-3D15-4B07-8B3A-AC5BFE3D07B8}">
      <dgm:prSet/>
      <dgm:spPr/>
      <dgm:t>
        <a:bodyPr/>
        <a:lstStyle/>
        <a:p>
          <a:endParaRPr lang="ru-RU"/>
        </a:p>
      </dgm:t>
    </dgm:pt>
    <dgm:pt modelId="{0C92AFFE-B861-4ACD-9480-9D48486A720A}" type="sibTrans" cxnId="{B59F5BD2-3D15-4B07-8B3A-AC5BFE3D07B8}">
      <dgm:prSet/>
      <dgm:spPr/>
      <dgm:t>
        <a:bodyPr/>
        <a:lstStyle/>
        <a:p>
          <a:endParaRPr lang="ru-RU"/>
        </a:p>
      </dgm:t>
    </dgm:pt>
    <dgm:pt modelId="{0F583E98-D1F6-49F7-AFFD-0857082F855A}" type="pres">
      <dgm:prSet presAssocID="{498E6CBE-B2AC-4F5B-82E8-F4043003E08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A7A0C71-08B2-4E74-9BC3-D8A9820C0E24}" type="pres">
      <dgm:prSet presAssocID="{78756017-679E-48A9-B552-E14160ABD5CD}" presName="composite" presStyleCnt="0"/>
      <dgm:spPr/>
    </dgm:pt>
    <dgm:pt modelId="{4C38B53E-E5E8-45CF-9D14-DDBC2012D460}" type="pres">
      <dgm:prSet presAssocID="{78756017-679E-48A9-B552-E14160ABD5CD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49A883-D9C5-4A1D-96E4-8D6138158344}" type="pres">
      <dgm:prSet presAssocID="{78756017-679E-48A9-B552-E14160ABD5CD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2AC1DE-0E94-4CEB-9D02-18E686BC3AC2}" type="pres">
      <dgm:prSet presAssocID="{15FEFB1A-FA93-4913-B89F-6DFB2AD7738A}" presName="space" presStyleCnt="0"/>
      <dgm:spPr/>
    </dgm:pt>
    <dgm:pt modelId="{7EBBEB66-6861-4B8C-9079-CAC951F6167A}" type="pres">
      <dgm:prSet presAssocID="{9A92045F-E500-45E6-B056-39B89741B966}" presName="composite" presStyleCnt="0"/>
      <dgm:spPr/>
    </dgm:pt>
    <dgm:pt modelId="{C97BF267-8FD7-4EB1-93C1-B13E2F51FBD8}" type="pres">
      <dgm:prSet presAssocID="{9A92045F-E500-45E6-B056-39B89741B966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842AF3-E430-43FC-8019-1ED67BB7BB18}" type="pres">
      <dgm:prSet presAssocID="{9A92045F-E500-45E6-B056-39B89741B966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DCFD2B-636D-4BA8-BD7A-92A48E9FF759}" type="pres">
      <dgm:prSet presAssocID="{48EDCB1E-2D4C-499D-B7F1-3EE9B6CBF4BF}" presName="space" presStyleCnt="0"/>
      <dgm:spPr/>
    </dgm:pt>
    <dgm:pt modelId="{8E88FD9E-A1C8-4771-B68D-30876CE72686}" type="pres">
      <dgm:prSet presAssocID="{7ACA1F48-EC16-4952-8036-51091BBB0859}" presName="composite" presStyleCnt="0"/>
      <dgm:spPr/>
    </dgm:pt>
    <dgm:pt modelId="{667DDE9F-DC6F-4228-83F1-073A967234B4}" type="pres">
      <dgm:prSet presAssocID="{7ACA1F48-EC16-4952-8036-51091BBB085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A361EE-6C77-4547-9303-BAE5F0CC2BE2}" type="pres">
      <dgm:prSet presAssocID="{7ACA1F48-EC16-4952-8036-51091BBB0859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197ECB0-774C-4DBE-8F49-552088749048}" type="presOf" srcId="{0BA1489E-8BED-4452-A236-E94BF602B383}" destId="{84842AF3-E430-43FC-8019-1ED67BB7BB18}" srcOrd="0" destOrd="0" presId="urn:microsoft.com/office/officeart/2005/8/layout/hList1"/>
    <dgm:cxn modelId="{9CE4EBEF-AE51-4452-9A7C-4A46E9ADE7FE}" srcId="{78756017-679E-48A9-B552-E14160ABD5CD}" destId="{3899F513-B881-4099-B55A-6899AB191F3A}" srcOrd="0" destOrd="0" parTransId="{55CF4D17-CD04-405E-ADCC-16768654A081}" sibTransId="{0AD3901F-BBFB-434C-9FCB-334584336C89}"/>
    <dgm:cxn modelId="{99382125-5070-4528-A245-7E4B619D762A}" type="presOf" srcId="{498E6CBE-B2AC-4F5B-82E8-F4043003E085}" destId="{0F583E98-D1F6-49F7-AFFD-0857082F855A}" srcOrd="0" destOrd="0" presId="urn:microsoft.com/office/officeart/2005/8/layout/hList1"/>
    <dgm:cxn modelId="{E88B6F94-5071-4A5C-A283-CD293B0888A5}" type="presOf" srcId="{78756017-679E-48A9-B552-E14160ABD5CD}" destId="{4C38B53E-E5E8-45CF-9D14-DDBC2012D460}" srcOrd="0" destOrd="0" presId="urn:microsoft.com/office/officeart/2005/8/layout/hList1"/>
    <dgm:cxn modelId="{7A38E090-9E4B-4010-8B5F-6B458EEC81F9}" type="presOf" srcId="{D4AF754C-16BF-49A3-8DD7-CA9EED6EA35F}" destId="{95A361EE-6C77-4547-9303-BAE5F0CC2BE2}" srcOrd="0" destOrd="2" presId="urn:microsoft.com/office/officeart/2005/8/layout/hList1"/>
    <dgm:cxn modelId="{83F9622C-99FF-4426-9B70-29D31DFA4364}" type="presOf" srcId="{7D75CC85-10D9-47A3-9309-B7F09A4AC580}" destId="{95A361EE-6C77-4547-9303-BAE5F0CC2BE2}" srcOrd="0" destOrd="1" presId="urn:microsoft.com/office/officeart/2005/8/layout/hList1"/>
    <dgm:cxn modelId="{29C9A432-D65B-4BCF-A2D2-3AA8D8A6F5BF}" srcId="{7ACA1F48-EC16-4952-8036-51091BBB0859}" destId="{7D75CC85-10D9-47A3-9309-B7F09A4AC580}" srcOrd="1" destOrd="0" parTransId="{C83CEE9B-70FE-4CFD-BF2F-6F1F1A7ED7BA}" sibTransId="{8977586D-C97D-44A0-8002-5C78925D3AA9}"/>
    <dgm:cxn modelId="{E8B7A06A-F70F-4B63-9EB7-A2288C3BEFEF}" type="presOf" srcId="{24C96EB6-30E7-4CDD-9907-C8B9AC2064F4}" destId="{95A361EE-6C77-4547-9303-BAE5F0CC2BE2}" srcOrd="0" destOrd="0" presId="urn:microsoft.com/office/officeart/2005/8/layout/hList1"/>
    <dgm:cxn modelId="{4B336865-07A2-4C79-98F2-30F26EC167F6}" srcId="{78756017-679E-48A9-B552-E14160ABD5CD}" destId="{94ED91C2-BAE7-45A3-B750-89CA58E83481}" srcOrd="1" destOrd="0" parTransId="{E2AC90B3-C2BB-484E-A345-6BDE29FE58C8}" sibTransId="{392F9746-4B53-41D7-90F4-E7DE81C2BD38}"/>
    <dgm:cxn modelId="{94B0EE12-94BC-48DA-AFEA-8FDF16FCFBBF}" type="presOf" srcId="{94ED91C2-BAE7-45A3-B750-89CA58E83481}" destId="{5649A883-D9C5-4A1D-96E4-8D6138158344}" srcOrd="0" destOrd="1" presId="urn:microsoft.com/office/officeart/2005/8/layout/hList1"/>
    <dgm:cxn modelId="{B9ECA165-F518-4FE9-8DE7-6D7EEFC93F93}" type="presOf" srcId="{3CBB4230-33C2-4787-9D79-4E19592C6C6A}" destId="{95A361EE-6C77-4547-9303-BAE5F0CC2BE2}" srcOrd="0" destOrd="3" presId="urn:microsoft.com/office/officeart/2005/8/layout/hList1"/>
    <dgm:cxn modelId="{C2142341-C501-4612-9D07-FF72DC72B4C1}" srcId="{7ACA1F48-EC16-4952-8036-51091BBB0859}" destId="{D4AF754C-16BF-49A3-8DD7-CA9EED6EA35F}" srcOrd="2" destOrd="0" parTransId="{86D00B09-B341-4325-8C56-19196CE75B1C}" sibTransId="{816613CF-5D99-4CC7-89FA-6F18D02867AC}"/>
    <dgm:cxn modelId="{46BE7B77-1D1E-4A81-B1B3-A386A0226F0D}" type="presOf" srcId="{3899F513-B881-4099-B55A-6899AB191F3A}" destId="{5649A883-D9C5-4A1D-96E4-8D6138158344}" srcOrd="0" destOrd="0" presId="urn:microsoft.com/office/officeart/2005/8/layout/hList1"/>
    <dgm:cxn modelId="{09432CCF-3471-4A1E-8369-C5688B6F6C4A}" srcId="{7ACA1F48-EC16-4952-8036-51091BBB0859}" destId="{24C96EB6-30E7-4CDD-9907-C8B9AC2064F4}" srcOrd="0" destOrd="0" parTransId="{53F5BD02-7379-4BC7-BF70-E9FEA32AF428}" sibTransId="{2703E2DF-765A-4E2A-BE9D-8F97B1FB51DC}"/>
    <dgm:cxn modelId="{B59F5BD2-3D15-4B07-8B3A-AC5BFE3D07B8}" srcId="{7ACA1F48-EC16-4952-8036-51091BBB0859}" destId="{592F42A8-9487-4333-9E85-D05AF32321EE}" srcOrd="4" destOrd="0" parTransId="{3C52281D-332F-4026-9A6D-7C8CC41BD348}" sibTransId="{0C92AFFE-B861-4ACD-9480-9D48486A720A}"/>
    <dgm:cxn modelId="{004F4B74-196C-4653-ACEE-A4AE4D35D8DA}" type="presOf" srcId="{9A92045F-E500-45E6-B056-39B89741B966}" destId="{C97BF267-8FD7-4EB1-93C1-B13E2F51FBD8}" srcOrd="0" destOrd="0" presId="urn:microsoft.com/office/officeart/2005/8/layout/hList1"/>
    <dgm:cxn modelId="{74806C2A-786B-4C59-B41B-417FE1087153}" srcId="{498E6CBE-B2AC-4F5B-82E8-F4043003E085}" destId="{7ACA1F48-EC16-4952-8036-51091BBB0859}" srcOrd="2" destOrd="0" parTransId="{0779E890-1B56-4F99-857A-D73664FDEE60}" sibTransId="{251EE80A-FF85-4095-9721-158CB89164C4}"/>
    <dgm:cxn modelId="{E96928F9-BD14-40EC-A29D-43AF45501C7E}" type="presOf" srcId="{592F42A8-9487-4333-9E85-D05AF32321EE}" destId="{95A361EE-6C77-4547-9303-BAE5F0CC2BE2}" srcOrd="0" destOrd="4" presId="urn:microsoft.com/office/officeart/2005/8/layout/hList1"/>
    <dgm:cxn modelId="{01334587-4E27-4813-A59C-79041DB76115}" srcId="{9A92045F-E500-45E6-B056-39B89741B966}" destId="{0BA1489E-8BED-4452-A236-E94BF602B383}" srcOrd="0" destOrd="0" parTransId="{6F2D0713-5AD6-4491-ADC3-F0784B23D397}" sibTransId="{7E657C82-24E3-48D8-A3A1-05E3BE6A3E14}"/>
    <dgm:cxn modelId="{90ADF8AF-1854-460E-BBFF-BE7B5466DEBE}" srcId="{7ACA1F48-EC16-4952-8036-51091BBB0859}" destId="{3CBB4230-33C2-4787-9D79-4E19592C6C6A}" srcOrd="3" destOrd="0" parTransId="{C8DCAFD3-E976-4D3C-8B13-D85E5AE0A3C3}" sibTransId="{D4A2B9C3-CB9B-4AF0-8C21-DF8D1A3C9026}"/>
    <dgm:cxn modelId="{B4E7926D-87B7-4E90-B738-73FE3526CC9B}" srcId="{498E6CBE-B2AC-4F5B-82E8-F4043003E085}" destId="{9A92045F-E500-45E6-B056-39B89741B966}" srcOrd="1" destOrd="0" parTransId="{0AE9DA74-6BCC-443D-8D95-4C909E7D3052}" sibTransId="{48EDCB1E-2D4C-499D-B7F1-3EE9B6CBF4BF}"/>
    <dgm:cxn modelId="{6CE31CB2-CED5-4879-AB3C-19662A9F9181}" type="presOf" srcId="{7ACA1F48-EC16-4952-8036-51091BBB0859}" destId="{667DDE9F-DC6F-4228-83F1-073A967234B4}" srcOrd="0" destOrd="0" presId="urn:microsoft.com/office/officeart/2005/8/layout/hList1"/>
    <dgm:cxn modelId="{13993BF6-F2FC-4ED4-A55E-619CC05B9383}" srcId="{498E6CBE-B2AC-4F5B-82E8-F4043003E085}" destId="{78756017-679E-48A9-B552-E14160ABD5CD}" srcOrd="0" destOrd="0" parTransId="{E166D95F-7F8A-485F-AAC7-547408A54DEA}" sibTransId="{15FEFB1A-FA93-4913-B89F-6DFB2AD7738A}"/>
    <dgm:cxn modelId="{36894209-0EA4-4483-953E-FCA4481E87E6}" type="presParOf" srcId="{0F583E98-D1F6-49F7-AFFD-0857082F855A}" destId="{BA7A0C71-08B2-4E74-9BC3-D8A9820C0E24}" srcOrd="0" destOrd="0" presId="urn:microsoft.com/office/officeart/2005/8/layout/hList1"/>
    <dgm:cxn modelId="{E8EA49E8-2846-485D-BC88-AAD190184029}" type="presParOf" srcId="{BA7A0C71-08B2-4E74-9BC3-D8A9820C0E24}" destId="{4C38B53E-E5E8-45CF-9D14-DDBC2012D460}" srcOrd="0" destOrd="0" presId="urn:microsoft.com/office/officeart/2005/8/layout/hList1"/>
    <dgm:cxn modelId="{824956B1-5E21-4A85-9D44-5C9FF0D2D012}" type="presParOf" srcId="{BA7A0C71-08B2-4E74-9BC3-D8A9820C0E24}" destId="{5649A883-D9C5-4A1D-96E4-8D6138158344}" srcOrd="1" destOrd="0" presId="urn:microsoft.com/office/officeart/2005/8/layout/hList1"/>
    <dgm:cxn modelId="{83E0236F-3F19-41CA-B28A-F416DCA33F98}" type="presParOf" srcId="{0F583E98-D1F6-49F7-AFFD-0857082F855A}" destId="{012AC1DE-0E94-4CEB-9D02-18E686BC3AC2}" srcOrd="1" destOrd="0" presId="urn:microsoft.com/office/officeart/2005/8/layout/hList1"/>
    <dgm:cxn modelId="{BFA7A8CA-1459-40B9-B355-48C5B9D3F869}" type="presParOf" srcId="{0F583E98-D1F6-49F7-AFFD-0857082F855A}" destId="{7EBBEB66-6861-4B8C-9079-CAC951F6167A}" srcOrd="2" destOrd="0" presId="urn:microsoft.com/office/officeart/2005/8/layout/hList1"/>
    <dgm:cxn modelId="{570BA0CC-8454-49C5-8942-E563A7B7FD5B}" type="presParOf" srcId="{7EBBEB66-6861-4B8C-9079-CAC951F6167A}" destId="{C97BF267-8FD7-4EB1-93C1-B13E2F51FBD8}" srcOrd="0" destOrd="0" presId="urn:microsoft.com/office/officeart/2005/8/layout/hList1"/>
    <dgm:cxn modelId="{128E42F0-A7F3-483B-A128-993B251C1BD9}" type="presParOf" srcId="{7EBBEB66-6861-4B8C-9079-CAC951F6167A}" destId="{84842AF3-E430-43FC-8019-1ED67BB7BB18}" srcOrd="1" destOrd="0" presId="urn:microsoft.com/office/officeart/2005/8/layout/hList1"/>
    <dgm:cxn modelId="{0F2FE942-9A10-4C8B-BEFA-91C6292A4D7B}" type="presParOf" srcId="{0F583E98-D1F6-49F7-AFFD-0857082F855A}" destId="{CCDCFD2B-636D-4BA8-BD7A-92A48E9FF759}" srcOrd="3" destOrd="0" presId="urn:microsoft.com/office/officeart/2005/8/layout/hList1"/>
    <dgm:cxn modelId="{282D114A-689E-4FD6-8FCB-C4B289447DD3}" type="presParOf" srcId="{0F583E98-D1F6-49F7-AFFD-0857082F855A}" destId="{8E88FD9E-A1C8-4771-B68D-30876CE72686}" srcOrd="4" destOrd="0" presId="urn:microsoft.com/office/officeart/2005/8/layout/hList1"/>
    <dgm:cxn modelId="{A82CBB4E-123A-4F53-BCA7-FDC28889DD17}" type="presParOf" srcId="{8E88FD9E-A1C8-4771-B68D-30876CE72686}" destId="{667DDE9F-DC6F-4228-83F1-073A967234B4}" srcOrd="0" destOrd="0" presId="urn:microsoft.com/office/officeart/2005/8/layout/hList1"/>
    <dgm:cxn modelId="{B77C2BC8-76FA-4F4F-9599-41DBD9F229AE}" type="presParOf" srcId="{8E88FD9E-A1C8-4771-B68D-30876CE72686}" destId="{95A361EE-6C77-4547-9303-BAE5F0CC2BE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950444-3B5C-4621-81C2-918D05B519F4}">
      <dsp:nvSpPr>
        <dsp:cNvPr id="0" name=""/>
        <dsp:cNvSpPr/>
      </dsp:nvSpPr>
      <dsp:spPr>
        <a:xfrm>
          <a:off x="3028709" y="1477"/>
          <a:ext cx="2238226" cy="11191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Внедрение современных  и традиционных технологий</a:t>
          </a:r>
          <a:endParaRPr lang="ru-RU" sz="1700" kern="1200" dirty="0"/>
        </a:p>
      </dsp:txBody>
      <dsp:txXfrm>
        <a:off x="3028709" y="1477"/>
        <a:ext cx="2238226" cy="1119113"/>
      </dsp:txXfrm>
    </dsp:sp>
    <dsp:sp modelId="{00A84513-568F-4A71-87AB-389EC159C98C}">
      <dsp:nvSpPr>
        <dsp:cNvPr id="0" name=""/>
        <dsp:cNvSpPr/>
      </dsp:nvSpPr>
      <dsp:spPr>
        <a:xfrm rot="3626707">
          <a:off x="4471950" y="1966329"/>
          <a:ext cx="1167558" cy="391689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3626707">
        <a:off x="4471950" y="1966329"/>
        <a:ext cx="1167558" cy="391689"/>
      </dsp:txXfrm>
    </dsp:sp>
    <dsp:sp modelId="{1F86D97C-91C4-4D77-98AD-979B464277AB}">
      <dsp:nvSpPr>
        <dsp:cNvPr id="0" name=""/>
        <dsp:cNvSpPr/>
      </dsp:nvSpPr>
      <dsp:spPr>
        <a:xfrm>
          <a:off x="4844523" y="3203758"/>
          <a:ext cx="2238226" cy="11191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введение в мир профессий</a:t>
          </a:r>
          <a:endParaRPr lang="ru-RU" sz="1700" kern="1200"/>
        </a:p>
      </dsp:txBody>
      <dsp:txXfrm>
        <a:off x="4844523" y="3203758"/>
        <a:ext cx="2238226" cy="1119113"/>
      </dsp:txXfrm>
    </dsp:sp>
    <dsp:sp modelId="{4CE72736-CC98-4277-B011-87E2071A43EF}">
      <dsp:nvSpPr>
        <dsp:cNvPr id="0" name=""/>
        <dsp:cNvSpPr/>
      </dsp:nvSpPr>
      <dsp:spPr>
        <a:xfrm rot="10800000">
          <a:off x="3531020" y="3567470"/>
          <a:ext cx="1167558" cy="391689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10800000">
        <a:off x="3531020" y="3567470"/>
        <a:ext cx="1167558" cy="391689"/>
      </dsp:txXfrm>
    </dsp:sp>
    <dsp:sp modelId="{416F33C9-0049-41DF-BCBC-CCD6734A5857}">
      <dsp:nvSpPr>
        <dsp:cNvPr id="0" name=""/>
        <dsp:cNvSpPr/>
      </dsp:nvSpPr>
      <dsp:spPr>
        <a:xfrm>
          <a:off x="1146849" y="3203758"/>
          <a:ext cx="2238226" cy="11191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Трудовое воспитание</a:t>
          </a:r>
          <a:endParaRPr lang="ru-RU" sz="1700" kern="1200" dirty="0"/>
        </a:p>
      </dsp:txBody>
      <dsp:txXfrm>
        <a:off x="1146849" y="3203758"/>
        <a:ext cx="2238226" cy="1119113"/>
      </dsp:txXfrm>
    </dsp:sp>
    <dsp:sp modelId="{29970456-0DA5-4B33-93EE-92952A7270B6}">
      <dsp:nvSpPr>
        <dsp:cNvPr id="0" name=""/>
        <dsp:cNvSpPr/>
      </dsp:nvSpPr>
      <dsp:spPr>
        <a:xfrm rot="18026469">
          <a:off x="2623113" y="1966329"/>
          <a:ext cx="1167558" cy="391689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18026469">
        <a:off x="2623113" y="1966329"/>
        <a:ext cx="1167558" cy="39168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FA8B6CF-62E3-4947-8772-D3661BA97A18}">
      <dsp:nvSpPr>
        <dsp:cNvPr id="0" name=""/>
        <dsp:cNvSpPr/>
      </dsp:nvSpPr>
      <dsp:spPr>
        <a:xfrm>
          <a:off x="315028" y="0"/>
          <a:ext cx="2713354" cy="10853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Через учебные предметы</a:t>
          </a:r>
          <a:endParaRPr lang="ru-RU" sz="1600" kern="1200" dirty="0"/>
        </a:p>
      </dsp:txBody>
      <dsp:txXfrm>
        <a:off x="315028" y="0"/>
        <a:ext cx="2713354" cy="1085341"/>
      </dsp:txXfrm>
    </dsp:sp>
    <dsp:sp modelId="{6DE8A258-1318-4025-BAC6-4F04D599AA24}">
      <dsp:nvSpPr>
        <dsp:cNvPr id="0" name=""/>
        <dsp:cNvSpPr/>
      </dsp:nvSpPr>
      <dsp:spPr>
        <a:xfrm>
          <a:off x="647920" y="2372519"/>
          <a:ext cx="1080673" cy="3065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Технология</a:t>
          </a:r>
          <a:endParaRPr lang="ru-RU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Информатика</a:t>
          </a:r>
          <a:endParaRPr lang="ru-RU" sz="1400" kern="1200" dirty="0"/>
        </a:p>
      </dsp:txBody>
      <dsp:txXfrm>
        <a:off x="647920" y="2372519"/>
        <a:ext cx="1080673" cy="30654"/>
      </dsp:txXfrm>
    </dsp:sp>
    <dsp:sp modelId="{1048FE4E-640C-4C29-BAEC-B5DF53813353}">
      <dsp:nvSpPr>
        <dsp:cNvPr id="0" name=""/>
        <dsp:cNvSpPr/>
      </dsp:nvSpPr>
      <dsp:spPr>
        <a:xfrm>
          <a:off x="3280641" y="472677"/>
          <a:ext cx="1620969" cy="15941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общественно полезный </a:t>
          </a:r>
          <a:r>
            <a:rPr lang="ru-RU" sz="2400" kern="1200" dirty="0" smtClean="0"/>
            <a:t>труд</a:t>
          </a:r>
          <a:endParaRPr lang="ru-RU" sz="2400" kern="1200" dirty="0"/>
        </a:p>
      </dsp:txBody>
      <dsp:txXfrm>
        <a:off x="3280641" y="472677"/>
        <a:ext cx="1620969" cy="1594126"/>
      </dsp:txXfrm>
    </dsp:sp>
    <dsp:sp modelId="{DB55DE8E-45DC-49AB-BBC5-FD11023293E2}">
      <dsp:nvSpPr>
        <dsp:cNvPr id="0" name=""/>
        <dsp:cNvSpPr/>
      </dsp:nvSpPr>
      <dsp:spPr>
        <a:xfrm>
          <a:off x="3288699" y="2714773"/>
          <a:ext cx="1733529" cy="8732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Творческая деятельность,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Внеурочная и кружковая деятельность</a:t>
          </a:r>
          <a:endParaRPr lang="ru-RU" sz="1200" kern="1200" dirty="0"/>
        </a:p>
      </dsp:txBody>
      <dsp:txXfrm>
        <a:off x="3288699" y="2714773"/>
        <a:ext cx="1733529" cy="87323"/>
      </dsp:txXfrm>
    </dsp:sp>
    <dsp:sp modelId="{D2C8473C-2DD3-4708-A427-9622CC5E86EB}">
      <dsp:nvSpPr>
        <dsp:cNvPr id="0" name=""/>
        <dsp:cNvSpPr/>
      </dsp:nvSpPr>
      <dsp:spPr>
        <a:xfrm>
          <a:off x="5183844" y="0"/>
          <a:ext cx="2632025" cy="10853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проект «Урок «Технологии»</a:t>
          </a:r>
          <a:endParaRPr lang="ru-RU" sz="1200" kern="1200" dirty="0"/>
        </a:p>
      </dsp:txBody>
      <dsp:txXfrm>
        <a:off x="5183844" y="0"/>
        <a:ext cx="2632025" cy="1085341"/>
      </dsp:txXfrm>
    </dsp:sp>
    <dsp:sp modelId="{44F772CD-C5E7-4678-A304-737008C1D5B1}">
      <dsp:nvSpPr>
        <dsp:cNvPr id="0" name=""/>
        <dsp:cNvSpPr/>
      </dsp:nvSpPr>
      <dsp:spPr>
        <a:xfrm>
          <a:off x="5390353" y="2693865"/>
          <a:ext cx="2632025" cy="350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5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err="1" smtClean="0"/>
            <a:t>Онлайн</a:t>
          </a:r>
          <a:r>
            <a:rPr lang="ru-RU" sz="1200" kern="1200" dirty="0" smtClean="0"/>
            <a:t> уроки «</a:t>
          </a:r>
          <a:r>
            <a:rPr lang="ru-RU" sz="1200" kern="1200" dirty="0" err="1" smtClean="0"/>
            <a:t>Проектория</a:t>
          </a:r>
          <a:r>
            <a:rPr lang="ru-RU" sz="1200" kern="1200" dirty="0" smtClean="0"/>
            <a:t>» на базе высокотехнологичных организаций: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Технопарк «</a:t>
          </a:r>
          <a:r>
            <a:rPr lang="ru-RU" sz="1200" kern="1200" dirty="0" err="1" smtClean="0"/>
            <a:t>Кванториум</a:t>
          </a:r>
          <a:r>
            <a:rPr lang="ru-RU" sz="1200" kern="1200" dirty="0" smtClean="0"/>
            <a:t>»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Профориентация «Билет в будущее»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200" kern="1200" dirty="0"/>
        </a:p>
      </dsp:txBody>
      <dsp:txXfrm>
        <a:off x="5390353" y="2693865"/>
        <a:ext cx="2632025" cy="3508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C38B53E-E5E8-45CF-9D14-DDBC2012D460}">
      <dsp:nvSpPr>
        <dsp:cNvPr id="0" name=""/>
        <dsp:cNvSpPr/>
      </dsp:nvSpPr>
      <dsp:spPr>
        <a:xfrm>
          <a:off x="2571" y="747380"/>
          <a:ext cx="2507456" cy="5212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Через учебные предметы</a:t>
          </a:r>
          <a:endParaRPr lang="ru-RU" sz="1500" kern="1200" dirty="0"/>
        </a:p>
      </dsp:txBody>
      <dsp:txXfrm>
        <a:off x="2571" y="747380"/>
        <a:ext cx="2507456" cy="521216"/>
      </dsp:txXfrm>
    </dsp:sp>
    <dsp:sp modelId="{5649A883-D9C5-4A1D-96E4-8D6138158344}">
      <dsp:nvSpPr>
        <dsp:cNvPr id="0" name=""/>
        <dsp:cNvSpPr/>
      </dsp:nvSpPr>
      <dsp:spPr>
        <a:xfrm>
          <a:off x="2571" y="1268596"/>
          <a:ext cx="2507456" cy="230837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«Технология»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«Информатика»</a:t>
          </a:r>
          <a:endParaRPr lang="ru-RU" sz="1500" kern="1200" dirty="0"/>
        </a:p>
      </dsp:txBody>
      <dsp:txXfrm>
        <a:off x="2571" y="1268596"/>
        <a:ext cx="2507456" cy="2308373"/>
      </dsp:txXfrm>
    </dsp:sp>
    <dsp:sp modelId="{C97BF267-8FD7-4EB1-93C1-B13E2F51FBD8}">
      <dsp:nvSpPr>
        <dsp:cNvPr id="0" name=""/>
        <dsp:cNvSpPr/>
      </dsp:nvSpPr>
      <dsp:spPr>
        <a:xfrm>
          <a:off x="2861071" y="747380"/>
          <a:ext cx="2507456" cy="5212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/>
            <a:t>общественно полезный труд</a:t>
          </a:r>
          <a:endParaRPr lang="ru-RU" sz="1500" kern="1200" dirty="0"/>
        </a:p>
      </dsp:txBody>
      <dsp:txXfrm>
        <a:off x="2861071" y="747380"/>
        <a:ext cx="2507456" cy="521216"/>
      </dsp:txXfrm>
    </dsp:sp>
    <dsp:sp modelId="{84842AF3-E430-43FC-8019-1ED67BB7BB18}">
      <dsp:nvSpPr>
        <dsp:cNvPr id="0" name=""/>
        <dsp:cNvSpPr/>
      </dsp:nvSpPr>
      <dsp:spPr>
        <a:xfrm>
          <a:off x="2861071" y="1268596"/>
          <a:ext cx="2507456" cy="230837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Творческая, внеурочная, кружковая деятельность</a:t>
          </a:r>
          <a:endParaRPr lang="ru-RU" sz="1500" kern="1200" dirty="0"/>
        </a:p>
      </dsp:txBody>
      <dsp:txXfrm>
        <a:off x="2861071" y="1268596"/>
        <a:ext cx="2507456" cy="2308373"/>
      </dsp:txXfrm>
    </dsp:sp>
    <dsp:sp modelId="{667DDE9F-DC6F-4228-83F1-073A967234B4}">
      <dsp:nvSpPr>
        <dsp:cNvPr id="0" name=""/>
        <dsp:cNvSpPr/>
      </dsp:nvSpPr>
      <dsp:spPr>
        <a:xfrm>
          <a:off x="5719571" y="747380"/>
          <a:ext cx="2507456" cy="5212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проект «Урок «Технологии»</a:t>
          </a:r>
          <a:endParaRPr lang="ru-RU" sz="1500" kern="1200" dirty="0"/>
        </a:p>
      </dsp:txBody>
      <dsp:txXfrm>
        <a:off x="5719571" y="747380"/>
        <a:ext cx="2507456" cy="521216"/>
      </dsp:txXfrm>
    </dsp:sp>
    <dsp:sp modelId="{95A361EE-6C77-4547-9303-BAE5F0CC2BE2}">
      <dsp:nvSpPr>
        <dsp:cNvPr id="0" name=""/>
        <dsp:cNvSpPr/>
      </dsp:nvSpPr>
      <dsp:spPr>
        <a:xfrm>
          <a:off x="5719571" y="1268596"/>
          <a:ext cx="2507456" cy="230837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на базе высокотехнологичных организаций: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smtClean="0"/>
            <a:t>Технопарк «Кванториум»</a:t>
          </a:r>
          <a:endParaRPr lang="ru-RU" sz="1500" kern="1200" dirty="0" smtClean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smtClean="0"/>
            <a:t>Профориентация «Билет в будущее»</a:t>
          </a:r>
          <a:endParaRPr lang="ru-RU" sz="1500" kern="1200" dirty="0" smtClean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err="1" smtClean="0"/>
            <a:t>Онлайн</a:t>
          </a:r>
          <a:r>
            <a:rPr lang="ru-RU" sz="1500" kern="1200" dirty="0" smtClean="0"/>
            <a:t> уроки «</a:t>
          </a:r>
          <a:r>
            <a:rPr lang="ru-RU" sz="1500" kern="1200" dirty="0" err="1" smtClean="0"/>
            <a:t>Проектория</a:t>
          </a:r>
          <a:r>
            <a:rPr lang="ru-RU" sz="1500" kern="1200" dirty="0" smtClean="0"/>
            <a:t>» 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500" kern="1200" dirty="0"/>
        </a:p>
      </dsp:txBody>
      <dsp:txXfrm>
        <a:off x="5719571" y="1268596"/>
        <a:ext cx="2507456" cy="23083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18.02.2019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18.02.2019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&#1089;&#1086;&#1076;&#1077;&#1088;&#1078;&#1072;&#1085;&#1080;&#1077;%20&#1054;&#1054;&#1054;.docx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hyperlink" Target="https://www.ozon.ru/person/1352256/" TargetMode="External"/><Relationship Id="rId7" Type="http://schemas.openxmlformats.org/officeDocument/2006/relationships/hyperlink" Target="https://www.ozon.ru/person/70856130/" TargetMode="External"/><Relationship Id="rId2" Type="http://schemas.openxmlformats.org/officeDocument/2006/relationships/hyperlink" Target="https://www.ozon.ru/person/305369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ozon.ru/person/27920208/" TargetMode="External"/><Relationship Id="rId5" Type="http://schemas.openxmlformats.org/officeDocument/2006/relationships/hyperlink" Target="https://www.ozon.ru/person/30637401/" TargetMode="External"/><Relationship Id="rId4" Type="http://schemas.openxmlformats.org/officeDocument/2006/relationships/hyperlink" Target="https://www.ozon.ru/person/4038778/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7959360" cy="2683728"/>
          </a:xfrm>
        </p:spPr>
        <p:txBody>
          <a:bodyPr>
            <a:normAutofit/>
          </a:bodyPr>
          <a:lstStyle/>
          <a:p>
            <a:r>
              <a:rPr lang="ru-RU" dirty="0" smtClean="0"/>
              <a:t>Концепция</a:t>
            </a:r>
            <a:br>
              <a:rPr lang="ru-RU" dirty="0" smtClean="0"/>
            </a:br>
            <a:r>
              <a:rPr lang="ru-RU" dirty="0" smtClean="0"/>
              <a:t> преподавания предметной области «Технология» 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6707088" cy="2193358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b="1" dirty="0" smtClean="0"/>
              <a:t>КОНЦЕПЦИЯ преподавания предметной области «Технология»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Для эффективной реализации концепции необходимо: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Адаптировать ФГОС к новым целям и задачам предметной области «Технология»</a:t>
            </a:r>
          </a:p>
          <a:p>
            <a:endParaRPr lang="ru-RU" dirty="0" smtClean="0"/>
          </a:p>
          <a:p>
            <a:r>
              <a:rPr lang="ru-RU" dirty="0" smtClean="0"/>
              <a:t>Предоставлять возможность использовать цифровые ресурсы </a:t>
            </a:r>
          </a:p>
          <a:p>
            <a:pPr>
              <a:buNone/>
            </a:pPr>
            <a:r>
              <a:rPr lang="ru-RU" dirty="0" smtClean="0"/>
              <a:t>(инструменты, источники и сервисы) в работе на всех предметах, включая процедуры итоговой аттестации, так, как они используются сегодня в профессиональной и повседневной деятельности человека; 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26977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17744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3) </a:t>
            </a:r>
            <a:r>
              <a:rPr lang="ru-RU" u="sng" dirty="0" smtClean="0">
                <a:solidFill>
                  <a:srgbClr val="FF0000"/>
                </a:solidFill>
              </a:rPr>
              <a:t>использовать ресурсы организаций дополнительного образования, центров технологической поддержки образования, детских технопарков,</a:t>
            </a:r>
            <a:r>
              <a:rPr lang="ru-RU" dirty="0" smtClean="0"/>
              <a:t> включая «</a:t>
            </a:r>
            <a:r>
              <a:rPr lang="ru-RU" dirty="0" err="1" smtClean="0"/>
              <a:t>Кванториумы</a:t>
            </a:r>
            <a:r>
              <a:rPr lang="ru-RU" dirty="0" smtClean="0"/>
              <a:t>», центров молодежного инновационного творчества (ЦМИТ), площадок для проверки </a:t>
            </a:r>
            <a:r>
              <a:rPr lang="ru-RU" dirty="0" err="1" smtClean="0"/>
              <a:t>бизнес-идей</a:t>
            </a:r>
            <a:r>
              <a:rPr lang="ru-RU" dirty="0" smtClean="0"/>
              <a:t>, связанных с промышленным производством (</a:t>
            </a:r>
            <a:r>
              <a:rPr lang="ru-RU" dirty="0" err="1" smtClean="0"/>
              <a:t>фаблабы</a:t>
            </a:r>
            <a:r>
              <a:rPr lang="ru-RU" dirty="0" smtClean="0"/>
              <a:t>), специализированных центров компетенций (включая </a:t>
            </a:r>
            <a:r>
              <a:rPr lang="ru-RU" dirty="0" err="1" smtClean="0"/>
              <a:t>Ворлдскиллс</a:t>
            </a:r>
            <a:r>
              <a:rPr lang="ru-RU" dirty="0" smtClean="0"/>
              <a:t>), музеев, организаций, осуществляющих обучение по программам профессионального образования и профессионального обучения, а также государственных и частных корпораций, их фондов и образовательных программ.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9776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73728"/>
          </a:xfrm>
        </p:spPr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4)</a:t>
            </a:r>
            <a:r>
              <a:rPr lang="ru-RU" u="sng" dirty="0" smtClean="0">
                <a:solidFill>
                  <a:srgbClr val="FF0000"/>
                </a:solidFill>
              </a:rPr>
              <a:t>использовать социальные и профессиональные личностно значимые и общественно значимые практики, обеспечивающие получение начальных профессиональных навыков</a:t>
            </a:r>
            <a:r>
              <a:rPr lang="ru-RU" dirty="0" smtClean="0"/>
              <a:t> с учетом потребности экономики региона, в центрах молодежного инновационного творчества, центрах компетенций </a:t>
            </a:r>
            <a:r>
              <a:rPr lang="ru-RU" dirty="0" err="1" smtClean="0"/>
              <a:t>Ворлдскиллс</a:t>
            </a:r>
            <a:r>
              <a:rPr lang="ru-RU" dirty="0" smtClean="0"/>
              <a:t>, детско-взрослых производствах, в поддержании школьной </a:t>
            </a:r>
            <a:r>
              <a:rPr lang="ru-RU" dirty="0" err="1" smtClean="0"/>
              <a:t>ИКТ-инфраструктуры</a:t>
            </a:r>
            <a:r>
              <a:rPr lang="ru-RU" dirty="0" smtClean="0"/>
              <a:t> и консультировании учителей и в школьных компаниях, в том числе входящих в движение «Достижения молодых»; получаемый образовательной организацией за счет деятельности обучающихся доход может быть использован в их непосредственных интересах.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Основные элементы содержания ООО предметной области «Технология»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>
                <a:hlinkClick r:id="rId2" action="ppaction://hlinkfile"/>
              </a:rPr>
              <a:t>Концепция стр. 8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62981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Единый учебник из ФП 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smtClean="0">
                <a:hlinkClick r:id="rId2"/>
              </a:rPr>
              <a:t/>
            </a:r>
            <a:br>
              <a:rPr lang="ru-RU" dirty="0" smtClean="0">
                <a:hlinkClick r:id="rId2"/>
              </a:rPr>
            </a:br>
            <a:r>
              <a:rPr lang="ru-RU" sz="1300" dirty="0" smtClean="0">
                <a:hlinkClick r:id="rId2"/>
              </a:rPr>
              <a:t>Владимир Казакевич</a:t>
            </a:r>
            <a:r>
              <a:rPr lang="ru-RU" sz="1300" dirty="0" smtClean="0"/>
              <a:t>, </a:t>
            </a:r>
            <a:r>
              <a:rPr lang="ru-RU" sz="1300" dirty="0" smtClean="0">
                <a:hlinkClick r:id="rId3"/>
              </a:rPr>
              <a:t>Галина </a:t>
            </a:r>
            <a:r>
              <a:rPr lang="ru-RU" sz="1300" dirty="0" err="1" smtClean="0">
                <a:hlinkClick r:id="rId3"/>
              </a:rPr>
              <a:t>Пичугина</a:t>
            </a:r>
            <a:r>
              <a:rPr lang="ru-RU" sz="1300" dirty="0" err="1" smtClean="0"/>
              <a:t>,</a:t>
            </a:r>
            <a:r>
              <a:rPr lang="ru-RU" sz="1300" dirty="0" err="1" smtClean="0">
                <a:hlinkClick r:id="rId4"/>
              </a:rPr>
              <a:t>Галина</a:t>
            </a:r>
            <a:r>
              <a:rPr lang="ru-RU" sz="1300" dirty="0" smtClean="0">
                <a:hlinkClick r:id="rId4"/>
              </a:rPr>
              <a:t> Семенова</a:t>
            </a:r>
            <a:r>
              <a:rPr lang="ru-RU" sz="1300" dirty="0" smtClean="0"/>
              <a:t>, </a:t>
            </a:r>
            <a:r>
              <a:rPr lang="ru-RU" sz="1300" u="sng" dirty="0" smtClean="0">
                <a:hlinkClick r:id="rId5"/>
              </a:rPr>
              <a:t>Е. </a:t>
            </a:r>
            <a:r>
              <a:rPr lang="ru-RU" sz="1300" u="sng" dirty="0" err="1" smtClean="0">
                <a:hlinkClick r:id="rId5"/>
              </a:rPr>
              <a:t>Филимонова</a:t>
            </a:r>
            <a:r>
              <a:rPr lang="ru-RU" sz="1300" dirty="0" err="1" smtClean="0"/>
              <a:t>,</a:t>
            </a:r>
            <a:r>
              <a:rPr lang="ru-RU" sz="1300" dirty="0" err="1" smtClean="0">
                <a:hlinkClick r:id="rId6"/>
              </a:rPr>
              <a:t>Галина</a:t>
            </a:r>
            <a:r>
              <a:rPr lang="ru-RU" sz="1300" dirty="0" smtClean="0">
                <a:hlinkClick r:id="rId6"/>
              </a:rPr>
              <a:t> </a:t>
            </a:r>
            <a:r>
              <a:rPr lang="ru-RU" sz="1300" dirty="0" err="1" smtClean="0">
                <a:hlinkClick r:id="rId6"/>
              </a:rPr>
              <a:t>Копотева</a:t>
            </a:r>
            <a:r>
              <a:rPr lang="ru-RU" sz="1300" dirty="0" smtClean="0"/>
              <a:t>, </a:t>
            </a:r>
            <a:r>
              <a:rPr lang="ru-RU" sz="1300" dirty="0" smtClean="0">
                <a:hlinkClick r:id="rId7"/>
              </a:rPr>
              <a:t>Е. Максимова</a:t>
            </a:r>
            <a:endParaRPr lang="ru-RU" sz="1300" dirty="0"/>
          </a:p>
        </p:txBody>
      </p:sp>
      <p:pic>
        <p:nvPicPr>
          <p:cNvPr id="2050" name="Picture 2" descr="C:\Users\инна\Desktop\1018814847.jpg"/>
          <p:cNvPicPr>
            <a:picLocks noGrp="1" noChangeAspect="1" noChangeArrowheads="1"/>
          </p:cNvPicPr>
          <p:nvPr>
            <p:ph idx="1"/>
          </p:nvPr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952171" y="2681548"/>
            <a:ext cx="2915974" cy="38922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2018 год обсуждение на портале общественной экспертизы.</a:t>
            </a:r>
            <a:endParaRPr lang="ru-RU" dirty="0"/>
          </a:p>
        </p:txBody>
      </p:sp>
      <p:pic>
        <p:nvPicPr>
          <p:cNvPr id="1026" name="Picture 2" descr="H:\школа\технология 5 классвертикаль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492896"/>
            <a:ext cx="2880320" cy="37384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СТАТУС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 Концепция разработана на основании поручения Президента Российской Федерации от 4 мая 2016 г. с учетом Стратегии научно-технологического развития Российской Федерации, утвержденной Указом Президента Российской Федерации от 1 декабря 2016 г. № 642, Национальной технологической инициативы, (постановление Правительства Российской Федерации от 18 апреля 2016 г. № 317 «О реализации Национальной технологической инициативы») и Программы «Цифровая экономика Российской Федерации», утвержденной распоряжением Правительства Российской Федерации от 28 июля 2017 г. № 1632-р.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Основная цель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 dirty="0" smtClean="0">
                <a:solidFill>
                  <a:srgbClr val="FF0000"/>
                </a:solidFill>
              </a:rPr>
              <a:t>создание условий </a:t>
            </a:r>
            <a:r>
              <a:rPr lang="ru-RU" dirty="0" smtClean="0"/>
              <a:t>для формирования технологической грамотности, критического и </a:t>
            </a:r>
            <a:r>
              <a:rPr lang="ru-RU" dirty="0" err="1" smtClean="0"/>
              <a:t>креативного</a:t>
            </a:r>
            <a:r>
              <a:rPr lang="ru-RU" dirty="0" smtClean="0"/>
              <a:t> мышления, глобальных компетенций, необходимых </a:t>
            </a:r>
            <a:r>
              <a:rPr lang="ru-RU" u="sng" dirty="0" smtClean="0">
                <a:solidFill>
                  <a:srgbClr val="FF0000"/>
                </a:solidFill>
              </a:rPr>
              <a:t>для перехода к новым приоритетам научно-технологического развития Российской Федерации. </a:t>
            </a:r>
            <a:endParaRPr lang="ru-RU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Задачи: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sz="3000" dirty="0" smtClean="0"/>
              <a:t>1) создание </a:t>
            </a:r>
            <a:r>
              <a:rPr lang="ru-RU" sz="3000" dirty="0" smtClean="0">
                <a:solidFill>
                  <a:srgbClr val="FF0000"/>
                </a:solidFill>
              </a:rPr>
              <a:t>системы преемственного технологического образования </a:t>
            </a:r>
            <a:r>
              <a:rPr lang="ru-RU" sz="3000" dirty="0" smtClean="0"/>
              <a:t>на всех уровнях общего образования; </a:t>
            </a:r>
          </a:p>
          <a:p>
            <a:r>
              <a:rPr lang="ru-RU" sz="3000" dirty="0" smtClean="0"/>
              <a:t>2</a:t>
            </a:r>
            <a:r>
              <a:rPr lang="ru-RU" sz="3000" dirty="0" smtClean="0">
                <a:solidFill>
                  <a:srgbClr val="FF0000"/>
                </a:solidFill>
              </a:rPr>
              <a:t>) изменение статуса предметной области «Технология» </a:t>
            </a:r>
            <a:r>
              <a:rPr lang="ru-RU" sz="3000" dirty="0" smtClean="0"/>
              <a:t>в соответствии с ее ключевой ролью в обеспечении связи фундаментального знания с преобразующей деятельностью человека и взаимодействия между содержанием общего образования и окружающим миром; </a:t>
            </a:r>
          </a:p>
          <a:p>
            <a:r>
              <a:rPr lang="ru-RU" sz="3000" dirty="0" smtClean="0"/>
              <a:t>3) </a:t>
            </a:r>
            <a:r>
              <a:rPr lang="ru-RU" sz="3000" dirty="0" smtClean="0">
                <a:solidFill>
                  <a:srgbClr val="FF0000"/>
                </a:solidFill>
              </a:rPr>
              <a:t>модернизация содержания, методик и технологий преподавания предметной области «Технология»,</a:t>
            </a:r>
            <a:r>
              <a:rPr lang="ru-RU" sz="3000" dirty="0" smtClean="0"/>
              <a:t> ее материально-технического и кадрового обеспечения (включая педагогическое образование); усиление воспитательного эффекта; изучение элементов как традиционных, так и наиболее перспективных технологических направлений, включая обозначенные в НТИ, и соответствующих стандартам </a:t>
            </a:r>
            <a:r>
              <a:rPr lang="ru-RU" sz="3000" dirty="0" err="1" smtClean="0"/>
              <a:t>Ворлдскиллс</a:t>
            </a:r>
            <a:r>
              <a:rPr lang="ru-RU" sz="3000" dirty="0" smtClean="0"/>
              <a:t>; </a:t>
            </a:r>
          </a:p>
          <a:p>
            <a:r>
              <a:rPr lang="ru-RU" sz="3000" dirty="0" smtClean="0"/>
              <a:t>4) </a:t>
            </a:r>
            <a:r>
              <a:rPr lang="ru-RU" sz="3000" dirty="0" smtClean="0">
                <a:solidFill>
                  <a:srgbClr val="FF0000"/>
                </a:solidFill>
              </a:rPr>
              <a:t>формирование у обучающихся культуры проектной и исследовательской деятельности, </a:t>
            </a:r>
            <a:r>
              <a:rPr lang="ru-RU" sz="3000" dirty="0" smtClean="0"/>
              <a:t>использование проектного метода во всех видах образовательной деятельности (в урочной и внеурочной деятельности, дополнительном образовании);</a:t>
            </a:r>
          </a:p>
          <a:p>
            <a:r>
              <a:rPr lang="ru-RU" sz="3000" dirty="0" smtClean="0"/>
              <a:t>5) </a:t>
            </a:r>
            <a:r>
              <a:rPr lang="ru-RU" sz="3000" dirty="0" smtClean="0">
                <a:solidFill>
                  <a:srgbClr val="FF0000"/>
                </a:solidFill>
              </a:rPr>
              <a:t>формирование ключевых навыков в сфере информационных и коммуникационных технологий (далее – ИКТ) в рамках учебных предметов «Технология» и «Информатика и ИКТ</a:t>
            </a:r>
            <a:r>
              <a:rPr lang="ru-RU" sz="3000" dirty="0" smtClean="0"/>
              <a:t>» и их использование в ходе изучения других предметных областей (учебных предметов); </a:t>
            </a:r>
          </a:p>
          <a:p>
            <a:r>
              <a:rPr lang="ru-RU" sz="3000" dirty="0" smtClean="0"/>
              <a:t>6) создание системы выявления, оценивания и продвижения обучающихся (включая продолжение образования), обладающих </a:t>
            </a:r>
            <a:r>
              <a:rPr lang="ru-RU" sz="3000" dirty="0" smtClean="0">
                <a:solidFill>
                  <a:srgbClr val="FF0000"/>
                </a:solidFill>
              </a:rPr>
              <a:t>высокой мотивацией и способностями в сфере материального и социального конструирования, </a:t>
            </a:r>
            <a:r>
              <a:rPr lang="ru-RU" sz="3000" dirty="0" smtClean="0"/>
              <a:t>включая инженерно-технологическое направление и ИКТ, расширение олимпиад НТИ; широкое участие в чемпионатах юниоров и демонстрационных экзаменах по стандартам </a:t>
            </a:r>
            <a:r>
              <a:rPr lang="ru-RU" sz="3000" dirty="0" err="1" smtClean="0"/>
              <a:t>Ворлдскиллс</a:t>
            </a:r>
            <a:r>
              <a:rPr lang="ru-RU" sz="3000" dirty="0" smtClean="0"/>
              <a:t>, учет достижений обучающихся в системе «Паспорт компетенций»; </a:t>
            </a:r>
          </a:p>
          <a:p>
            <a:r>
              <a:rPr lang="ru-RU" sz="3000" dirty="0" smtClean="0"/>
              <a:t>7) </a:t>
            </a:r>
            <a:r>
              <a:rPr lang="ru-RU" sz="3000" dirty="0" smtClean="0">
                <a:solidFill>
                  <a:srgbClr val="FF0000"/>
                </a:solidFill>
              </a:rPr>
              <a:t>поддержка лидеров технологического образования </a:t>
            </a:r>
            <a:r>
              <a:rPr lang="ru-RU" sz="3000" dirty="0" smtClean="0"/>
              <a:t>(организаций, коллективов, отдельных педагогических работников, работающих с детьми, профессионалов – носителей передовых компетенций); популяризация передовых практик обучения и стимулирование разнообразия форм технологического образования, формирование открытого интернет-банка модулей технологического образования, создаваемых лидерами технологического образования различных регионов, для выбора этих модулей при разработке общеобразовательной организацией рабочей программы по предметной области «Технология».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smtClean="0">
                <a:latin typeface="Calibri" pitchFamily="34" charset="0"/>
              </a:rPr>
              <a:t>Направления концепции преподавания предметной области «Технология»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Ведущая форма учебной деятельности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ходе освоения предметной области «Технология» является проектная деятельность в полном цикле: «от выделения проблемы до внедрения результата».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147248" cy="1445096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Результы</a:t>
            </a:r>
            <a:r>
              <a:rPr lang="ru-RU" dirty="0" smtClean="0"/>
              <a:t> освоения предметной области «Технология»: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2900" dirty="0" smtClean="0"/>
              <a:t>ответственное отношение к труду и навыки сотрудничества; </a:t>
            </a:r>
          </a:p>
          <a:p>
            <a:r>
              <a:rPr lang="ru-RU" sz="2900" dirty="0" smtClean="0"/>
              <a:t>владение проектным подходом; </a:t>
            </a:r>
          </a:p>
          <a:p>
            <a:r>
              <a:rPr lang="ru-RU" sz="2900" dirty="0" smtClean="0"/>
              <a:t>знакомство с жизненным циклом продукта и методами проектирования, решения изобретательских задач; </a:t>
            </a:r>
          </a:p>
          <a:p>
            <a:r>
              <a:rPr lang="ru-RU" sz="2900" u="sng" dirty="0" smtClean="0"/>
              <a:t>знакомство с историей</a:t>
            </a:r>
            <a:r>
              <a:rPr lang="ru-RU" sz="2900" dirty="0" smtClean="0"/>
              <a:t> развития технологий, традиционных ремесел, современных перспективных технологий; </a:t>
            </a:r>
            <a:r>
              <a:rPr lang="ru-RU" sz="2900" u="sng" dirty="0" smtClean="0"/>
              <a:t>освоение их важнейших базовых элементов; </a:t>
            </a:r>
          </a:p>
          <a:p>
            <a:r>
              <a:rPr lang="ru-RU" sz="2900" dirty="0" smtClean="0"/>
              <a:t>знакомство с региональным рынком труда и опыт профессионального самоопределения; </a:t>
            </a:r>
          </a:p>
          <a:p>
            <a:r>
              <a:rPr lang="ru-RU" sz="2900" dirty="0" smtClean="0"/>
              <a:t>овладение опытом конструирования и проектирования; навыками применения ИКТ в ходе учебной деятельности; </a:t>
            </a:r>
          </a:p>
          <a:p>
            <a:r>
              <a:rPr lang="ru-RU" sz="2900" u="sng" dirty="0" smtClean="0"/>
              <a:t>базовые навыки применения основных видов ручного инструмента </a:t>
            </a:r>
            <a:r>
              <a:rPr lang="ru-RU" sz="2900" dirty="0" smtClean="0"/>
              <a:t>(в том числе электрического) как ресурса для решения технологических задач, в том числе в быту; </a:t>
            </a:r>
          </a:p>
          <a:p>
            <a:r>
              <a:rPr lang="ru-RU" sz="2900" u="sng" dirty="0" smtClean="0"/>
              <a:t>умение использовать технологии программирования</a:t>
            </a:r>
            <a:r>
              <a:rPr lang="ru-RU" sz="2900" dirty="0" smtClean="0"/>
              <a:t>, обработки и анализа больших массивов данных и машинного обучения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Содержание предметной области «Технология» будет реализовано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Содержание предметной области «Технология» будет реализовано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60</TotalTime>
  <Words>899</Words>
  <Application>Microsoft Office PowerPoint</Application>
  <PresentationFormat>Экран (4:3)</PresentationFormat>
  <Paragraphs>67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Городская</vt:lpstr>
      <vt:lpstr>Концепция  преподавания предметной области «Технология»  </vt:lpstr>
      <vt:lpstr>СТАТУС</vt:lpstr>
      <vt:lpstr>Основная цель</vt:lpstr>
      <vt:lpstr>Задачи: </vt:lpstr>
      <vt:lpstr>Направления концепции преподавания предметной области «Технология» </vt:lpstr>
      <vt:lpstr>Ведущая форма учебной деятельности </vt:lpstr>
      <vt:lpstr>Результы освоения предметной области «Технология»:  </vt:lpstr>
      <vt:lpstr>Содержание предметной области «Технология» будет реализовано</vt:lpstr>
      <vt:lpstr>Содержание предметной области «Технология» будет реализовано</vt:lpstr>
      <vt:lpstr>Для эффективной реализации концепции необходимо:</vt:lpstr>
      <vt:lpstr>Слайд 11</vt:lpstr>
      <vt:lpstr>Слайд 12</vt:lpstr>
      <vt:lpstr>Основные элементы содержания ООО предметной области «Технология»</vt:lpstr>
      <vt:lpstr> Единый учебник из ФП    Владимир Казакевич, Галина Пичугина,Галина Семенова, Е. Филимонова,Галина Копотева, Е. Максимова</vt:lpstr>
      <vt:lpstr>2018 год обсуждение на портале общественной экспертизы.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Концепция  преподавания предметной области «Технология»  </dc:title>
  <dc:creator>Дынер Инна</dc:creator>
  <cp:lastModifiedBy>инна</cp:lastModifiedBy>
  <cp:revision>9</cp:revision>
  <dcterms:created xsi:type="dcterms:W3CDTF">2019-02-18T14:12:59Z</dcterms:created>
  <dcterms:modified xsi:type="dcterms:W3CDTF">2019-02-18T15:42:24Z</dcterms:modified>
</cp:coreProperties>
</file>